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2" r:id="rId7"/>
    <p:sldId id="261" r:id="rId8"/>
    <p:sldId id="271" r:id="rId9"/>
    <p:sldId id="258" r:id="rId10"/>
    <p:sldId id="263" r:id="rId11"/>
    <p:sldId id="264" r:id="rId12"/>
    <p:sldId id="265" r:id="rId13"/>
    <p:sldId id="259" r:id="rId14"/>
    <p:sldId id="266" r:id="rId15"/>
    <p:sldId id="267" r:id="rId16"/>
    <p:sldId id="270" r:id="rId17"/>
    <p:sldId id="260" r:id="rId18"/>
    <p:sldId id="269" r:id="rId19"/>
    <p:sldId id="268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20C5FF4A-9A0D-4A60-8B2D-31948BBEDC53}"/>
    <pc:docChg chg="undo custSel addSld modSld">
      <pc:chgData name="Coufal Petr" userId="76484aeb-9507-44c9-a583-612a370dac90" providerId="ADAL" clId="{20C5FF4A-9A0D-4A60-8B2D-31948BBEDC53}" dt="2023-04-02T12:14:07.030" v="1331" actId="1076"/>
      <pc:docMkLst>
        <pc:docMk/>
      </pc:docMkLst>
      <pc:sldChg chg="addSp modSp mod">
        <pc:chgData name="Coufal Petr" userId="76484aeb-9507-44c9-a583-612a370dac90" providerId="ADAL" clId="{20C5FF4A-9A0D-4A60-8B2D-31948BBEDC53}" dt="2023-03-16T18:30:27.535" v="226" actId="1076"/>
        <pc:sldMkLst>
          <pc:docMk/>
          <pc:sldMk cId="3693405066" sldId="257"/>
        </pc:sldMkLst>
        <pc:spChg chg="mod">
          <ac:chgData name="Coufal Petr" userId="76484aeb-9507-44c9-a583-612a370dac90" providerId="ADAL" clId="{20C5FF4A-9A0D-4A60-8B2D-31948BBEDC53}" dt="2023-03-15T16:24:17.169" v="158" actId="404"/>
          <ac:spMkLst>
            <pc:docMk/>
            <pc:sldMk cId="3693405066" sldId="257"/>
            <ac:spMk id="2" creationId="{6DF8502E-1525-3DE0-7234-0C425D9F33ED}"/>
          </ac:spMkLst>
        </pc:spChg>
        <pc:spChg chg="mod">
          <ac:chgData name="Coufal Petr" userId="76484aeb-9507-44c9-a583-612a370dac90" providerId="ADAL" clId="{20C5FF4A-9A0D-4A60-8B2D-31948BBEDC53}" dt="2023-03-15T16:24:33.664" v="162" actId="113"/>
          <ac:spMkLst>
            <pc:docMk/>
            <pc:sldMk cId="3693405066" sldId="257"/>
            <ac:spMk id="3" creationId="{D510C341-1191-D25B-5BC0-590499D0F630}"/>
          </ac:spMkLst>
        </pc:spChg>
        <pc:spChg chg="mod">
          <ac:chgData name="Coufal Petr" userId="76484aeb-9507-44c9-a583-612a370dac90" providerId="ADAL" clId="{20C5FF4A-9A0D-4A60-8B2D-31948BBEDC53}" dt="2023-03-16T18:30:27.535" v="226" actId="1076"/>
          <ac:spMkLst>
            <pc:docMk/>
            <pc:sldMk cId="3693405066" sldId="257"/>
            <ac:spMk id="6" creationId="{A7182D07-ADB9-FE6A-8311-852B483D9E8B}"/>
          </ac:spMkLst>
        </pc:spChg>
        <pc:spChg chg="add mod">
          <ac:chgData name="Coufal Petr" userId="76484aeb-9507-44c9-a583-612a370dac90" providerId="ADAL" clId="{20C5FF4A-9A0D-4A60-8B2D-31948BBEDC53}" dt="2023-03-15T16:15:49.602" v="89" actId="1076"/>
          <ac:spMkLst>
            <pc:docMk/>
            <pc:sldMk cId="3693405066" sldId="257"/>
            <ac:spMk id="7" creationId="{67C9E1FE-60A4-AB35-BF49-319509C9E737}"/>
          </ac:spMkLst>
        </pc:spChg>
      </pc:sldChg>
      <pc:sldChg chg="addSp delSp modSp mod">
        <pc:chgData name="Coufal Petr" userId="76484aeb-9507-44c9-a583-612a370dac90" providerId="ADAL" clId="{20C5FF4A-9A0D-4A60-8B2D-31948BBEDC53}" dt="2023-03-23T17:04:09.900" v="842" actId="207"/>
        <pc:sldMkLst>
          <pc:docMk/>
          <pc:sldMk cId="2519314186" sldId="258"/>
        </pc:sldMkLst>
        <pc:spChg chg="mod">
          <ac:chgData name="Coufal Petr" userId="76484aeb-9507-44c9-a583-612a370dac90" providerId="ADAL" clId="{20C5FF4A-9A0D-4A60-8B2D-31948BBEDC53}" dt="2023-03-23T17:04:09.900" v="842" actId="207"/>
          <ac:spMkLst>
            <pc:docMk/>
            <pc:sldMk cId="2519314186" sldId="258"/>
            <ac:spMk id="2" creationId="{074752D6-24BA-4682-7AFF-E7DF2FBF926F}"/>
          </ac:spMkLst>
        </pc:spChg>
        <pc:spChg chg="mod">
          <ac:chgData name="Coufal Petr" userId="76484aeb-9507-44c9-a583-612a370dac90" providerId="ADAL" clId="{20C5FF4A-9A0D-4A60-8B2D-31948BBEDC53}" dt="2023-03-20T21:55:00.599" v="817" actId="27636"/>
          <ac:spMkLst>
            <pc:docMk/>
            <pc:sldMk cId="2519314186" sldId="258"/>
            <ac:spMk id="3" creationId="{67C2CFE5-5BFF-92E9-0735-9E7C1C708035}"/>
          </ac:spMkLst>
        </pc:spChg>
        <pc:spChg chg="add mod">
          <ac:chgData name="Coufal Petr" userId="76484aeb-9507-44c9-a583-612a370dac90" providerId="ADAL" clId="{20C5FF4A-9A0D-4A60-8B2D-31948BBEDC53}" dt="2023-03-16T20:31:54.582" v="625" actId="1076"/>
          <ac:spMkLst>
            <pc:docMk/>
            <pc:sldMk cId="2519314186" sldId="258"/>
            <ac:spMk id="7" creationId="{AEF22AE4-E4DB-7E50-C560-7544EA8ED7C0}"/>
          </ac:spMkLst>
        </pc:spChg>
        <pc:spChg chg="mod">
          <ac:chgData name="Coufal Petr" userId="76484aeb-9507-44c9-a583-612a370dac90" providerId="ADAL" clId="{20C5FF4A-9A0D-4A60-8B2D-31948BBEDC53}" dt="2023-03-16T19:55:36.451" v="488" actId="20577"/>
          <ac:spMkLst>
            <pc:docMk/>
            <pc:sldMk cId="2519314186" sldId="258"/>
            <ac:spMk id="16" creationId="{3177AD97-9C7A-D1C6-2391-F22C0B97F9BF}"/>
          </ac:spMkLst>
        </pc:spChg>
        <pc:picChg chg="add del mod">
          <ac:chgData name="Coufal Petr" userId="76484aeb-9507-44c9-a583-612a370dac90" providerId="ADAL" clId="{20C5FF4A-9A0D-4A60-8B2D-31948BBEDC53}" dt="2023-03-16T20:09:29.713" v="547" actId="21"/>
          <ac:picMkLst>
            <pc:docMk/>
            <pc:sldMk cId="2519314186" sldId="258"/>
            <ac:picMk id="5" creationId="{62113E11-D22E-94AE-FF19-0726E1BED29E}"/>
          </ac:picMkLst>
        </pc:picChg>
        <pc:picChg chg="add del mod">
          <ac:chgData name="Coufal Petr" userId="76484aeb-9507-44c9-a583-612a370dac90" providerId="ADAL" clId="{20C5FF4A-9A0D-4A60-8B2D-31948BBEDC53}" dt="2023-03-16T19:27:17.797" v="391" actId="478"/>
          <ac:picMkLst>
            <pc:docMk/>
            <pc:sldMk cId="2519314186" sldId="258"/>
            <ac:picMk id="1026" creationId="{1183A9F7-85D4-2917-52EC-7534182B76BB}"/>
          </ac:picMkLst>
        </pc:picChg>
      </pc:sldChg>
      <pc:sldChg chg="modSp mod">
        <pc:chgData name="Coufal Petr" userId="76484aeb-9507-44c9-a583-612a370dac90" providerId="ADAL" clId="{20C5FF4A-9A0D-4A60-8B2D-31948BBEDC53}" dt="2023-03-23T17:31:29.666" v="1196" actId="3626"/>
        <pc:sldMkLst>
          <pc:docMk/>
          <pc:sldMk cId="2674636683" sldId="259"/>
        </pc:sldMkLst>
        <pc:spChg chg="mod">
          <ac:chgData name="Coufal Petr" userId="76484aeb-9507-44c9-a583-612a370dac90" providerId="ADAL" clId="{20C5FF4A-9A0D-4A60-8B2D-31948BBEDC53}" dt="2023-03-23T17:29:24.819" v="1151" actId="403"/>
          <ac:spMkLst>
            <pc:docMk/>
            <pc:sldMk cId="2674636683" sldId="259"/>
            <ac:spMk id="2" creationId="{074752D6-24BA-4682-7AFF-E7DF2FBF926F}"/>
          </ac:spMkLst>
        </pc:spChg>
        <pc:spChg chg="mod">
          <ac:chgData name="Coufal Petr" userId="76484aeb-9507-44c9-a583-612a370dac90" providerId="ADAL" clId="{20C5FF4A-9A0D-4A60-8B2D-31948BBEDC53}" dt="2023-03-23T17:29:36.791" v="1154" actId="20577"/>
          <ac:spMkLst>
            <pc:docMk/>
            <pc:sldMk cId="2674636683" sldId="259"/>
            <ac:spMk id="3" creationId="{67C2CFE5-5BFF-92E9-0735-9E7C1C708035}"/>
          </ac:spMkLst>
        </pc:spChg>
        <pc:spChg chg="mod">
          <ac:chgData name="Coufal Petr" userId="76484aeb-9507-44c9-a583-612a370dac90" providerId="ADAL" clId="{20C5FF4A-9A0D-4A60-8B2D-31948BBEDC53}" dt="2023-03-23T17:31:29.666" v="1196" actId="3626"/>
          <ac:spMkLst>
            <pc:docMk/>
            <pc:sldMk cId="2674636683" sldId="259"/>
            <ac:spMk id="18" creationId="{7022B61F-3FC2-EE69-DE90-296503C63D6E}"/>
          </ac:spMkLst>
        </pc:spChg>
        <pc:spChg chg="mod">
          <ac:chgData name="Coufal Petr" userId="76484aeb-9507-44c9-a583-612a370dac90" providerId="ADAL" clId="{20C5FF4A-9A0D-4A60-8B2D-31948BBEDC53}" dt="2023-03-23T17:29:07.284" v="1145" actId="403"/>
          <ac:spMkLst>
            <pc:docMk/>
            <pc:sldMk cId="2674636683" sldId="259"/>
            <ac:spMk id="19" creationId="{7026F9C7-9A48-0D39-57CE-20CBA9AE5310}"/>
          </ac:spMkLst>
        </pc:spChg>
        <pc:spChg chg="mod">
          <ac:chgData name="Coufal Petr" userId="76484aeb-9507-44c9-a583-612a370dac90" providerId="ADAL" clId="{20C5FF4A-9A0D-4A60-8B2D-31948BBEDC53}" dt="2023-03-23T17:29:11.169" v="1147" actId="403"/>
          <ac:spMkLst>
            <pc:docMk/>
            <pc:sldMk cId="2674636683" sldId="259"/>
            <ac:spMk id="20" creationId="{2072040E-907B-BE7B-5CB4-B0EA842C34CE}"/>
          </ac:spMkLst>
        </pc:spChg>
      </pc:sldChg>
      <pc:sldChg chg="modSp mod">
        <pc:chgData name="Coufal Petr" userId="76484aeb-9507-44c9-a583-612a370dac90" providerId="ADAL" clId="{20C5FF4A-9A0D-4A60-8B2D-31948BBEDC53}" dt="2023-03-25T18:01:07.631" v="1330" actId="20577"/>
        <pc:sldMkLst>
          <pc:docMk/>
          <pc:sldMk cId="833170504" sldId="260"/>
        </pc:sldMkLst>
        <pc:spChg chg="mod ord">
          <ac:chgData name="Coufal Petr" userId="76484aeb-9507-44c9-a583-612a370dac90" providerId="ADAL" clId="{20C5FF4A-9A0D-4A60-8B2D-31948BBEDC53}" dt="2023-03-25T18:00:59.455" v="1328" actId="14100"/>
          <ac:spMkLst>
            <pc:docMk/>
            <pc:sldMk cId="833170504" sldId="260"/>
            <ac:spMk id="2" creationId="{074752D6-24BA-4682-7AFF-E7DF2FBF926F}"/>
          </ac:spMkLst>
        </pc:spChg>
        <pc:spChg chg="mod">
          <ac:chgData name="Coufal Petr" userId="76484aeb-9507-44c9-a583-612a370dac90" providerId="ADAL" clId="{20C5FF4A-9A0D-4A60-8B2D-31948BBEDC53}" dt="2023-03-25T18:01:07.631" v="1330" actId="20577"/>
          <ac:spMkLst>
            <pc:docMk/>
            <pc:sldMk cId="833170504" sldId="260"/>
            <ac:spMk id="3" creationId="{67C2CFE5-5BFF-92E9-0735-9E7C1C708035}"/>
          </ac:spMkLst>
        </pc:spChg>
      </pc:sldChg>
      <pc:sldChg chg="addSp delSp modSp new mod setBg">
        <pc:chgData name="Coufal Petr" userId="76484aeb-9507-44c9-a583-612a370dac90" providerId="ADAL" clId="{20C5FF4A-9A0D-4A60-8B2D-31948BBEDC53}" dt="2023-03-16T20:05:50.594" v="544" actId="1076"/>
        <pc:sldMkLst>
          <pc:docMk/>
          <pc:sldMk cId="3783880786" sldId="261"/>
        </pc:sldMkLst>
        <pc:spChg chg="mod">
          <ac:chgData name="Coufal Petr" userId="76484aeb-9507-44c9-a583-612a370dac90" providerId="ADAL" clId="{20C5FF4A-9A0D-4A60-8B2D-31948BBEDC53}" dt="2023-03-15T16:28:38.877" v="175" actId="403"/>
          <ac:spMkLst>
            <pc:docMk/>
            <pc:sldMk cId="3783880786" sldId="261"/>
            <ac:spMk id="2" creationId="{031E5B93-F309-C66D-04F4-B016DBDF5E30}"/>
          </ac:spMkLst>
        </pc:spChg>
        <pc:spChg chg="mod">
          <ac:chgData name="Coufal Petr" userId="76484aeb-9507-44c9-a583-612a370dac90" providerId="ADAL" clId="{20C5FF4A-9A0D-4A60-8B2D-31948BBEDC53}" dt="2023-03-15T16:29:51.205" v="219" actId="20577"/>
          <ac:spMkLst>
            <pc:docMk/>
            <pc:sldMk cId="3783880786" sldId="261"/>
            <ac:spMk id="3" creationId="{4B5A7BC6-3964-C452-17A3-88F744E397B7}"/>
          </ac:spMkLst>
        </pc:spChg>
        <pc:spChg chg="add mod">
          <ac:chgData name="Coufal Petr" userId="76484aeb-9507-44c9-a583-612a370dac90" providerId="ADAL" clId="{20C5FF4A-9A0D-4A60-8B2D-31948BBEDC53}" dt="2023-03-16T20:03:15.136" v="512" actId="20577"/>
          <ac:spMkLst>
            <pc:docMk/>
            <pc:sldMk cId="3783880786" sldId="261"/>
            <ac:spMk id="4" creationId="{2EFF12A6-8F92-35A5-391D-8F6268748F0F}"/>
          </ac:spMkLst>
        </pc:spChg>
        <pc:spChg chg="mod">
          <ac:chgData name="Coufal Petr" userId="76484aeb-9507-44c9-a583-612a370dac90" providerId="ADAL" clId="{20C5FF4A-9A0D-4A60-8B2D-31948BBEDC53}" dt="2023-03-16T20:05:45.950" v="543" actId="1076"/>
          <ac:spMkLst>
            <pc:docMk/>
            <pc:sldMk cId="3783880786" sldId="261"/>
            <ac:spMk id="6" creationId="{B75DF7E0-19C1-AA61-F21D-9C7D35FF249C}"/>
          </ac:spMkLst>
        </pc:spChg>
        <pc:spChg chg="add del mod">
          <ac:chgData name="Coufal Petr" userId="76484aeb-9507-44c9-a583-612a370dac90" providerId="ADAL" clId="{20C5FF4A-9A0D-4A60-8B2D-31948BBEDC53}" dt="2023-03-16T20:03:34.938" v="517" actId="478"/>
          <ac:spMkLst>
            <pc:docMk/>
            <pc:sldMk cId="3783880786" sldId="261"/>
            <ac:spMk id="8" creationId="{F5A9D41C-AA77-04F7-92B6-50D16D9CD393}"/>
          </ac:spMkLst>
        </pc:spChg>
        <pc:spChg chg="add mod">
          <ac:chgData name="Coufal Petr" userId="76484aeb-9507-44c9-a583-612a370dac90" providerId="ADAL" clId="{20C5FF4A-9A0D-4A60-8B2D-31948BBEDC53}" dt="2023-03-16T20:05:50.594" v="544" actId="1076"/>
          <ac:spMkLst>
            <pc:docMk/>
            <pc:sldMk cId="3783880786" sldId="261"/>
            <ac:spMk id="9" creationId="{A6EC9C0A-6F84-6A49-88F6-454888A26435}"/>
          </ac:spMkLst>
        </pc:spChg>
        <pc:spChg chg="add">
          <ac:chgData name="Coufal Petr" userId="76484aeb-9507-44c9-a583-612a370dac90" providerId="ADAL" clId="{20C5FF4A-9A0D-4A60-8B2D-31948BBEDC53}" dt="2023-03-15T16:27:59.927" v="169" actId="26606"/>
          <ac:spMkLst>
            <pc:docMk/>
            <pc:sldMk cId="3783880786" sldId="261"/>
            <ac:spMk id="1035" creationId="{B3684CCF-CEBB-4D8E-A366-95E43D4C790B}"/>
          </ac:spMkLst>
        </pc:spChg>
        <pc:spChg chg="add">
          <ac:chgData name="Coufal Petr" userId="76484aeb-9507-44c9-a583-612a370dac90" providerId="ADAL" clId="{20C5FF4A-9A0D-4A60-8B2D-31948BBEDC53}" dt="2023-03-15T16:27:59.927" v="169" actId="26606"/>
          <ac:spMkLst>
            <pc:docMk/>
            <pc:sldMk cId="3783880786" sldId="261"/>
            <ac:spMk id="1037" creationId="{70BEB1E7-2F88-40BC-B73D-42E5B6F80BFC}"/>
          </ac:spMkLst>
        </pc:spChg>
        <pc:picChg chg="add del mod">
          <ac:chgData name="Coufal Petr" userId="76484aeb-9507-44c9-a583-612a370dac90" providerId="ADAL" clId="{20C5FF4A-9A0D-4A60-8B2D-31948BBEDC53}" dt="2023-03-16T20:03:23.429" v="514"/>
          <ac:picMkLst>
            <pc:docMk/>
            <pc:sldMk cId="3783880786" sldId="261"/>
            <ac:picMk id="7" creationId="{95E1F057-514E-8263-4B41-C858FC1F0046}"/>
          </ac:picMkLst>
        </pc:picChg>
        <pc:picChg chg="add mod">
          <ac:chgData name="Coufal Petr" userId="76484aeb-9507-44c9-a583-612a370dac90" providerId="ADAL" clId="{20C5FF4A-9A0D-4A60-8B2D-31948BBEDC53}" dt="2023-03-15T16:27:59.927" v="169" actId="26606"/>
          <ac:picMkLst>
            <pc:docMk/>
            <pc:sldMk cId="3783880786" sldId="261"/>
            <ac:picMk id="1026" creationId="{6EE8983C-4731-87DD-020A-9D8F98448E1C}"/>
          </ac:picMkLst>
        </pc:picChg>
        <pc:picChg chg="add mod ord">
          <ac:chgData name="Coufal Petr" userId="76484aeb-9507-44c9-a583-612a370dac90" providerId="ADAL" clId="{20C5FF4A-9A0D-4A60-8B2D-31948BBEDC53}" dt="2023-03-15T16:28:23.758" v="173" actId="18131"/>
          <ac:picMkLst>
            <pc:docMk/>
            <pc:sldMk cId="3783880786" sldId="261"/>
            <ac:picMk id="1028" creationId="{20F2AC3E-56D9-D0B7-789E-EEF890D9DE80}"/>
          </ac:picMkLst>
        </pc:picChg>
        <pc:picChg chg="add mod">
          <ac:chgData name="Coufal Petr" userId="76484aeb-9507-44c9-a583-612a370dac90" providerId="ADAL" clId="{20C5FF4A-9A0D-4A60-8B2D-31948BBEDC53}" dt="2023-03-15T16:27:59.927" v="169" actId="26606"/>
          <ac:picMkLst>
            <pc:docMk/>
            <pc:sldMk cId="3783880786" sldId="261"/>
            <ac:picMk id="1030" creationId="{11C0E541-97AB-8986-8619-F52A2E69D906}"/>
          </ac:picMkLst>
        </pc:picChg>
      </pc:sldChg>
      <pc:sldChg chg="addSp delSp modSp mod setBg">
        <pc:chgData name="Coufal Petr" userId="76484aeb-9507-44c9-a583-612a370dac90" providerId="ADAL" clId="{20C5FF4A-9A0D-4A60-8B2D-31948BBEDC53}" dt="2023-03-23T17:06:19.094" v="844" actId="14100"/>
        <pc:sldMkLst>
          <pc:docMk/>
          <pc:sldMk cId="3596797566" sldId="263"/>
        </pc:sldMkLst>
        <pc:spChg chg="mod">
          <ac:chgData name="Coufal Petr" userId="76484aeb-9507-44c9-a583-612a370dac90" providerId="ADAL" clId="{20C5FF4A-9A0D-4A60-8B2D-31948BBEDC53}" dt="2023-03-16T20:44:59.691" v="665" actId="113"/>
          <ac:spMkLst>
            <pc:docMk/>
            <pc:sldMk cId="3596797566" sldId="263"/>
            <ac:spMk id="2" creationId="{A54BD80B-7ED7-1215-E65B-45DC470196B3}"/>
          </ac:spMkLst>
        </pc:spChg>
        <pc:spChg chg="mod">
          <ac:chgData name="Coufal Petr" userId="76484aeb-9507-44c9-a583-612a370dac90" providerId="ADAL" clId="{20C5FF4A-9A0D-4A60-8B2D-31948BBEDC53}" dt="2023-03-16T20:45:16.919" v="668" actId="27636"/>
          <ac:spMkLst>
            <pc:docMk/>
            <pc:sldMk cId="3596797566" sldId="263"/>
            <ac:spMk id="3" creationId="{9C9BAB27-2E87-0CDA-1D8C-76B5A7070B08}"/>
          </ac:spMkLst>
        </pc:spChg>
        <pc:spChg chg="add mod">
          <ac:chgData name="Coufal Petr" userId="76484aeb-9507-44c9-a583-612a370dac90" providerId="ADAL" clId="{20C5FF4A-9A0D-4A60-8B2D-31948BBEDC53}" dt="2023-03-16T20:39:36.442" v="648" actId="313"/>
          <ac:spMkLst>
            <pc:docMk/>
            <pc:sldMk cId="3596797566" sldId="263"/>
            <ac:spMk id="9" creationId="{D5D9BECE-0A22-D145-7C3B-DE9CC2189E46}"/>
          </ac:spMkLst>
        </pc:spChg>
        <pc:spChg chg="add">
          <ac:chgData name="Coufal Petr" userId="76484aeb-9507-44c9-a583-612a370dac90" providerId="ADAL" clId="{20C5FF4A-9A0D-4A60-8B2D-31948BBEDC53}" dt="2023-03-16T19:31:20.735" v="446" actId="26606"/>
          <ac:spMkLst>
            <pc:docMk/>
            <pc:sldMk cId="3596797566" sldId="263"/>
            <ac:spMk id="2057" creationId="{D2B783EE-0239-4717-BBEA-8C9EAC61C824}"/>
          </ac:spMkLst>
        </pc:spChg>
        <pc:spChg chg="add">
          <ac:chgData name="Coufal Petr" userId="76484aeb-9507-44c9-a583-612a370dac90" providerId="ADAL" clId="{20C5FF4A-9A0D-4A60-8B2D-31948BBEDC53}" dt="2023-03-16T19:31:20.735" v="446" actId="26606"/>
          <ac:spMkLst>
            <pc:docMk/>
            <pc:sldMk cId="3596797566" sldId="263"/>
            <ac:spMk id="2059" creationId="{A7B99495-F43F-4D80-A44F-2CB4764EB90B}"/>
          </ac:spMkLst>
        </pc:spChg>
        <pc:spChg chg="add">
          <ac:chgData name="Coufal Petr" userId="76484aeb-9507-44c9-a583-612a370dac90" providerId="ADAL" clId="{20C5FF4A-9A0D-4A60-8B2D-31948BBEDC53}" dt="2023-03-16T19:31:20.735" v="446" actId="26606"/>
          <ac:spMkLst>
            <pc:docMk/>
            <pc:sldMk cId="3596797566" sldId="263"/>
            <ac:spMk id="2061" creationId="{70BEB1E7-2F88-40BC-B73D-42E5B6F80BFC}"/>
          </ac:spMkLst>
        </pc:spChg>
        <pc:picChg chg="del mod">
          <ac:chgData name="Coufal Petr" userId="76484aeb-9507-44c9-a583-612a370dac90" providerId="ADAL" clId="{20C5FF4A-9A0D-4A60-8B2D-31948BBEDC53}" dt="2023-03-16T19:31:15.881" v="445" actId="21"/>
          <ac:picMkLst>
            <pc:docMk/>
            <pc:sldMk cId="3596797566" sldId="263"/>
            <ac:picMk id="4" creationId="{C8BD2C8E-1735-35F6-35EE-12290485F5BF}"/>
          </ac:picMkLst>
        </pc:picChg>
        <pc:picChg chg="add del mod">
          <ac:chgData name="Coufal Petr" userId="76484aeb-9507-44c9-a583-612a370dac90" providerId="ADAL" clId="{20C5FF4A-9A0D-4A60-8B2D-31948BBEDC53}" dt="2023-03-16T20:10:03.915" v="552" actId="21"/>
          <ac:picMkLst>
            <pc:docMk/>
            <pc:sldMk cId="3596797566" sldId="263"/>
            <ac:picMk id="5" creationId="{4CA4F9FB-3CE5-D313-BC32-611557EE3936}"/>
          </ac:picMkLst>
        </pc:picChg>
        <pc:picChg chg="add del mod">
          <ac:chgData name="Coufal Petr" userId="76484aeb-9507-44c9-a583-612a370dac90" providerId="ADAL" clId="{20C5FF4A-9A0D-4A60-8B2D-31948BBEDC53}" dt="2023-03-16T20:11:16.756" v="560" actId="21"/>
          <ac:picMkLst>
            <pc:docMk/>
            <pc:sldMk cId="3596797566" sldId="263"/>
            <ac:picMk id="6" creationId="{E8D9DCC8-39F5-72CB-D509-FC2B3820E10D}"/>
          </ac:picMkLst>
        </pc:picChg>
        <pc:picChg chg="add mod">
          <ac:chgData name="Coufal Petr" userId="76484aeb-9507-44c9-a583-612a370dac90" providerId="ADAL" clId="{20C5FF4A-9A0D-4A60-8B2D-31948BBEDC53}" dt="2023-03-23T17:06:19.094" v="844" actId="14100"/>
          <ac:picMkLst>
            <pc:docMk/>
            <pc:sldMk cId="3596797566" sldId="263"/>
            <ac:picMk id="7" creationId="{E0043239-F787-9ECC-162E-BC52A8E2982B}"/>
          </ac:picMkLst>
        </pc:picChg>
        <pc:picChg chg="add mod">
          <ac:chgData name="Coufal Petr" userId="76484aeb-9507-44c9-a583-612a370dac90" providerId="ADAL" clId="{20C5FF4A-9A0D-4A60-8B2D-31948BBEDC53}" dt="2023-03-16T19:31:20.735" v="446" actId="26606"/>
          <ac:picMkLst>
            <pc:docMk/>
            <pc:sldMk cId="3596797566" sldId="263"/>
            <ac:picMk id="2050" creationId="{6D5C8185-79BC-43BB-500C-F0B143F872AB}"/>
          </ac:picMkLst>
        </pc:picChg>
        <pc:picChg chg="add mod">
          <ac:chgData name="Coufal Petr" userId="76484aeb-9507-44c9-a583-612a370dac90" providerId="ADAL" clId="{20C5FF4A-9A0D-4A60-8B2D-31948BBEDC53}" dt="2023-03-16T19:31:20.735" v="446" actId="26606"/>
          <ac:picMkLst>
            <pc:docMk/>
            <pc:sldMk cId="3596797566" sldId="263"/>
            <ac:picMk id="2052" creationId="{1040CA1E-D882-EA89-B781-1D3677A195D1}"/>
          </ac:picMkLst>
        </pc:picChg>
      </pc:sldChg>
      <pc:sldChg chg="addSp delSp modSp new mod setBg">
        <pc:chgData name="Coufal Petr" userId="76484aeb-9507-44c9-a583-612a370dac90" providerId="ADAL" clId="{20C5FF4A-9A0D-4A60-8B2D-31948BBEDC53}" dt="2023-03-23T17:07:51.224" v="850" actId="14100"/>
        <pc:sldMkLst>
          <pc:docMk/>
          <pc:sldMk cId="3959232226" sldId="264"/>
        </pc:sldMkLst>
        <pc:spChg chg="mod ord">
          <ac:chgData name="Coufal Petr" userId="76484aeb-9507-44c9-a583-612a370dac90" providerId="ADAL" clId="{20C5FF4A-9A0D-4A60-8B2D-31948BBEDC53}" dt="2023-03-16T20:45:30.313" v="670" actId="113"/>
          <ac:spMkLst>
            <pc:docMk/>
            <pc:sldMk cId="3959232226" sldId="264"/>
            <ac:spMk id="2" creationId="{57FEBE76-6B34-E746-876C-07F34C281ADB}"/>
          </ac:spMkLst>
        </pc:spChg>
        <pc:spChg chg="mod ord">
          <ac:chgData name="Coufal Petr" userId="76484aeb-9507-44c9-a583-612a370dac90" providerId="ADAL" clId="{20C5FF4A-9A0D-4A60-8B2D-31948BBEDC53}" dt="2023-03-23T17:07:40.388" v="848" actId="1076"/>
          <ac:spMkLst>
            <pc:docMk/>
            <pc:sldMk cId="3959232226" sldId="264"/>
            <ac:spMk id="3" creationId="{7F341084-55B7-F698-72F0-30777137DB59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81" creationId="{231BF440-39FA-4087-84CC-2EEC0BBDAF29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83" creationId="{F04E4CBA-303B-48BD-8451-C2701CB0EEBF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85" creationId="{F6CA58B3-AFCC-4A40-9882-50D5080879B0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87" creationId="{75C56826-D4E5-42ED-8529-079651CB3005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89" creationId="{82095FCE-EF05-4443-B97A-85DEE3A5CA17}"/>
          </ac:spMkLst>
        </pc:spChg>
        <pc:spChg chg="add">
          <ac:chgData name="Coufal Petr" userId="76484aeb-9507-44c9-a583-612a370dac90" providerId="ADAL" clId="{20C5FF4A-9A0D-4A60-8B2D-31948BBEDC53}" dt="2023-03-16T20:44:09.369" v="657" actId="26606"/>
          <ac:spMkLst>
            <pc:docMk/>
            <pc:sldMk cId="3959232226" sldId="264"/>
            <ac:spMk id="3091" creationId="{CA00AE6B-AA30-4CF8-BA6F-339B780AD76C}"/>
          </ac:spMkLst>
        </pc:spChg>
        <pc:picChg chg="del">
          <ac:chgData name="Coufal Petr" userId="76484aeb-9507-44c9-a583-612a370dac90" providerId="ADAL" clId="{20C5FF4A-9A0D-4A60-8B2D-31948BBEDC53}" dt="2023-03-20T21:58:07.797" v="819" actId="478"/>
          <ac:picMkLst>
            <pc:docMk/>
            <pc:sldMk cId="3959232226" sldId="264"/>
            <ac:picMk id="4" creationId="{D9A1139E-4478-F935-4268-B9B0FE947FED}"/>
          </ac:picMkLst>
        </pc:picChg>
        <pc:picChg chg="add mod">
          <ac:chgData name="Coufal Petr" userId="76484aeb-9507-44c9-a583-612a370dac90" providerId="ADAL" clId="{20C5FF4A-9A0D-4A60-8B2D-31948BBEDC53}" dt="2023-03-23T17:07:51.224" v="850" actId="14100"/>
          <ac:picMkLst>
            <pc:docMk/>
            <pc:sldMk cId="3959232226" sldId="264"/>
            <ac:picMk id="7" creationId="{DB6A972C-C5C4-D130-E723-773EB84800F1}"/>
          </ac:picMkLst>
        </pc:picChg>
        <pc:picChg chg="add mod">
          <ac:chgData name="Coufal Petr" userId="76484aeb-9507-44c9-a583-612a370dac90" providerId="ADAL" clId="{20C5FF4A-9A0D-4A60-8B2D-31948BBEDC53}" dt="2023-03-16T20:44:09.369" v="657" actId="26606"/>
          <ac:picMkLst>
            <pc:docMk/>
            <pc:sldMk cId="3959232226" sldId="264"/>
            <ac:picMk id="3074" creationId="{64084BF7-5B69-E9F0-DD16-0CDEB438397E}"/>
          </ac:picMkLst>
        </pc:picChg>
        <pc:picChg chg="add mod">
          <ac:chgData name="Coufal Petr" userId="76484aeb-9507-44c9-a583-612a370dac90" providerId="ADAL" clId="{20C5FF4A-9A0D-4A60-8B2D-31948BBEDC53}" dt="2023-03-16T20:44:09.369" v="657" actId="26606"/>
          <ac:picMkLst>
            <pc:docMk/>
            <pc:sldMk cId="3959232226" sldId="264"/>
            <ac:picMk id="3076" creationId="{72F891D5-E135-63E0-C7AB-D8DF8B10E198}"/>
          </ac:picMkLst>
        </pc:picChg>
        <pc:picChg chg="add del">
          <ac:chgData name="Coufal Petr" userId="76484aeb-9507-44c9-a583-612a370dac90" providerId="ADAL" clId="{20C5FF4A-9A0D-4A60-8B2D-31948BBEDC53}" dt="2023-03-20T21:58:07.797" v="819" actId="478"/>
          <ac:picMkLst>
            <pc:docMk/>
            <pc:sldMk cId="3959232226" sldId="264"/>
            <ac:picMk id="3078" creationId="{D2D72193-F487-6C45-C506-D688F3B4FEDE}"/>
          </ac:picMkLst>
        </pc:picChg>
      </pc:sldChg>
      <pc:sldChg chg="addSp delSp modSp new mod setBg">
        <pc:chgData name="Coufal Petr" userId="76484aeb-9507-44c9-a583-612a370dac90" providerId="ADAL" clId="{20C5FF4A-9A0D-4A60-8B2D-31948BBEDC53}" dt="2023-03-20T22:02:53.367" v="840" actId="20577"/>
        <pc:sldMkLst>
          <pc:docMk/>
          <pc:sldMk cId="2888491620" sldId="265"/>
        </pc:sldMkLst>
        <pc:spChg chg="mod">
          <ac:chgData name="Coufal Petr" userId="76484aeb-9507-44c9-a583-612a370dac90" providerId="ADAL" clId="{20C5FF4A-9A0D-4A60-8B2D-31948BBEDC53}" dt="2023-03-20T22:02:36.858" v="838" actId="1076"/>
          <ac:spMkLst>
            <pc:docMk/>
            <pc:sldMk cId="2888491620" sldId="265"/>
            <ac:spMk id="2" creationId="{0CEC939C-5D34-E2D5-7B04-D9671EFB75B0}"/>
          </ac:spMkLst>
        </pc:spChg>
        <pc:spChg chg="mod">
          <ac:chgData name="Coufal Petr" userId="76484aeb-9507-44c9-a583-612a370dac90" providerId="ADAL" clId="{20C5FF4A-9A0D-4A60-8B2D-31948BBEDC53}" dt="2023-03-20T22:02:53.367" v="840" actId="20577"/>
          <ac:spMkLst>
            <pc:docMk/>
            <pc:sldMk cId="2888491620" sldId="265"/>
            <ac:spMk id="3" creationId="{71CB5BD5-F0DC-BFD8-F30E-CEEAFC383B68}"/>
          </ac:spMkLst>
        </pc:spChg>
        <pc:spChg chg="add del">
          <ac:chgData name="Coufal Petr" userId="76484aeb-9507-44c9-a583-612a370dac90" providerId="ADAL" clId="{20C5FF4A-9A0D-4A60-8B2D-31948BBEDC53}" dt="2023-03-16T21:01:55.349" v="804" actId="478"/>
          <ac:spMkLst>
            <pc:docMk/>
            <pc:sldMk cId="2888491620" sldId="265"/>
            <ac:spMk id="4" creationId="{C446B585-E41B-3928-AEF6-9D2EE7335CBA}"/>
          </ac:spMkLst>
        </pc:spChg>
        <pc:spChg chg="add">
          <ac:chgData name="Coufal Petr" userId="76484aeb-9507-44c9-a583-612a370dac90" providerId="ADAL" clId="{20C5FF4A-9A0D-4A60-8B2D-31948BBEDC53}" dt="2023-03-16T21:02:05.993" v="806" actId="26606"/>
          <ac:spMkLst>
            <pc:docMk/>
            <pc:sldMk cId="2888491620" sldId="265"/>
            <ac:spMk id="5131" creationId="{D2B783EE-0239-4717-BBEA-8C9EAC61C824}"/>
          </ac:spMkLst>
        </pc:spChg>
        <pc:spChg chg="add">
          <ac:chgData name="Coufal Petr" userId="76484aeb-9507-44c9-a583-612a370dac90" providerId="ADAL" clId="{20C5FF4A-9A0D-4A60-8B2D-31948BBEDC53}" dt="2023-03-16T21:02:05.993" v="806" actId="26606"/>
          <ac:spMkLst>
            <pc:docMk/>
            <pc:sldMk cId="2888491620" sldId="265"/>
            <ac:spMk id="5133" creationId="{A7B99495-F43F-4D80-A44F-2CB4764EB90B}"/>
          </ac:spMkLst>
        </pc:spChg>
        <pc:spChg chg="add">
          <ac:chgData name="Coufal Petr" userId="76484aeb-9507-44c9-a583-612a370dac90" providerId="ADAL" clId="{20C5FF4A-9A0D-4A60-8B2D-31948BBEDC53}" dt="2023-03-16T21:02:05.993" v="806" actId="26606"/>
          <ac:spMkLst>
            <pc:docMk/>
            <pc:sldMk cId="2888491620" sldId="265"/>
            <ac:spMk id="5135" creationId="{70BEB1E7-2F88-40BC-B73D-42E5B6F80BFC}"/>
          </ac:spMkLst>
        </pc:spChg>
        <pc:picChg chg="add mod">
          <ac:chgData name="Coufal Petr" userId="76484aeb-9507-44c9-a583-612a370dac90" providerId="ADAL" clId="{20C5FF4A-9A0D-4A60-8B2D-31948BBEDC53}" dt="2023-03-16T21:02:05.993" v="806" actId="26606"/>
          <ac:picMkLst>
            <pc:docMk/>
            <pc:sldMk cId="2888491620" sldId="265"/>
            <ac:picMk id="5122" creationId="{96C4F3CF-F8C6-5EF4-DC46-F35BEE0637CD}"/>
          </ac:picMkLst>
        </pc:picChg>
        <pc:picChg chg="add mod">
          <ac:chgData name="Coufal Petr" userId="76484aeb-9507-44c9-a583-612a370dac90" providerId="ADAL" clId="{20C5FF4A-9A0D-4A60-8B2D-31948BBEDC53}" dt="2023-03-16T21:02:05.993" v="806" actId="26606"/>
          <ac:picMkLst>
            <pc:docMk/>
            <pc:sldMk cId="2888491620" sldId="265"/>
            <ac:picMk id="5126" creationId="{DAACA08E-37DA-9764-F8A2-847B5CA9D061}"/>
          </ac:picMkLst>
        </pc:picChg>
      </pc:sldChg>
      <pc:sldChg chg="addSp delSp modSp new mod setBg">
        <pc:chgData name="Coufal Petr" userId="76484aeb-9507-44c9-a583-612a370dac90" providerId="ADAL" clId="{20C5FF4A-9A0D-4A60-8B2D-31948BBEDC53}" dt="2023-03-23T17:23:12.846" v="1138" actId="14100"/>
        <pc:sldMkLst>
          <pc:docMk/>
          <pc:sldMk cId="457731154" sldId="266"/>
        </pc:sldMkLst>
        <pc:spChg chg="mod">
          <ac:chgData name="Coufal Petr" userId="76484aeb-9507-44c9-a583-612a370dac90" providerId="ADAL" clId="{20C5FF4A-9A0D-4A60-8B2D-31948BBEDC53}" dt="2023-03-23T17:22:58.463" v="1135" actId="404"/>
          <ac:spMkLst>
            <pc:docMk/>
            <pc:sldMk cId="457731154" sldId="266"/>
            <ac:spMk id="2" creationId="{0303CB0C-BA3B-D2A1-E240-96BE9DCC6588}"/>
          </ac:spMkLst>
        </pc:spChg>
        <pc:spChg chg="mod ord">
          <ac:chgData name="Coufal Petr" userId="76484aeb-9507-44c9-a583-612a370dac90" providerId="ADAL" clId="{20C5FF4A-9A0D-4A60-8B2D-31948BBEDC53}" dt="2023-03-23T17:23:12.846" v="1138" actId="14100"/>
          <ac:spMkLst>
            <pc:docMk/>
            <pc:sldMk cId="457731154" sldId="266"/>
            <ac:spMk id="3" creationId="{254F3660-C586-EB56-59EE-74DAE0430E6E}"/>
          </ac:spMkLst>
        </pc:spChg>
        <pc:spChg chg="add del">
          <ac:chgData name="Coufal Petr" userId="76484aeb-9507-44c9-a583-612a370dac90" providerId="ADAL" clId="{20C5FF4A-9A0D-4A60-8B2D-31948BBEDC53}" dt="2023-03-23T17:19:02.579" v="1103" actId="26606"/>
          <ac:spMkLst>
            <pc:docMk/>
            <pc:sldMk cId="457731154" sldId="266"/>
            <ac:spMk id="1033" creationId="{394842B0-684D-44CC-B4BC-D13331CFD290}"/>
          </ac:spMkLst>
        </pc:spChg>
        <pc:spChg chg="add del">
          <ac:chgData name="Coufal Petr" userId="76484aeb-9507-44c9-a583-612a370dac90" providerId="ADAL" clId="{20C5FF4A-9A0D-4A60-8B2D-31948BBEDC53}" dt="2023-03-23T17:19:02.579" v="1103" actId="26606"/>
          <ac:spMkLst>
            <pc:docMk/>
            <pc:sldMk cId="457731154" sldId="266"/>
            <ac:spMk id="1035" creationId="{4C2A3DC3-F495-4B99-9FF3-3FB30D63235E}"/>
          </ac:spMkLst>
        </pc:spChg>
        <pc:spChg chg="add del">
          <ac:chgData name="Coufal Petr" userId="76484aeb-9507-44c9-a583-612a370dac90" providerId="ADAL" clId="{20C5FF4A-9A0D-4A60-8B2D-31948BBEDC53}" dt="2023-03-23T17:20:58.538" v="1111" actId="26606"/>
          <ac:spMkLst>
            <pc:docMk/>
            <pc:sldMk cId="457731154" sldId="266"/>
            <ac:spMk id="1040" creationId="{6804CCDD-88C7-4B43-A381-F2D8DAF62BE3}"/>
          </ac:spMkLst>
        </pc:spChg>
        <pc:spChg chg="add del">
          <ac:chgData name="Coufal Petr" userId="76484aeb-9507-44c9-a583-612a370dac90" providerId="ADAL" clId="{20C5FF4A-9A0D-4A60-8B2D-31948BBEDC53}" dt="2023-03-23T17:20:58.538" v="1111" actId="26606"/>
          <ac:spMkLst>
            <pc:docMk/>
            <pc:sldMk cId="457731154" sldId="266"/>
            <ac:spMk id="1042" creationId="{BBECEAC1-4BBC-4815-B44E-D9B231A3FC16}"/>
          </ac:spMkLst>
        </pc:spChg>
        <pc:spChg chg="add del">
          <ac:chgData name="Coufal Petr" userId="76484aeb-9507-44c9-a583-612a370dac90" providerId="ADAL" clId="{20C5FF4A-9A0D-4A60-8B2D-31948BBEDC53}" dt="2023-03-23T17:22:44.064" v="1128" actId="26606"/>
          <ac:spMkLst>
            <pc:docMk/>
            <pc:sldMk cId="457731154" sldId="266"/>
            <ac:spMk id="1047" creationId="{B3684CCF-CEBB-4D8E-A366-95E43D4C790B}"/>
          </ac:spMkLst>
        </pc:spChg>
        <pc:spChg chg="add del">
          <ac:chgData name="Coufal Petr" userId="76484aeb-9507-44c9-a583-612a370dac90" providerId="ADAL" clId="{20C5FF4A-9A0D-4A60-8B2D-31948BBEDC53}" dt="2023-03-23T17:22:44.064" v="1128" actId="26606"/>
          <ac:spMkLst>
            <pc:docMk/>
            <pc:sldMk cId="457731154" sldId="266"/>
            <ac:spMk id="1049" creationId="{70BEB1E7-2F88-40BC-B73D-42E5B6F80BFC}"/>
          </ac:spMkLst>
        </pc:spChg>
        <pc:spChg chg="add">
          <ac:chgData name="Coufal Petr" userId="76484aeb-9507-44c9-a583-612a370dac90" providerId="ADAL" clId="{20C5FF4A-9A0D-4A60-8B2D-31948BBEDC53}" dt="2023-03-23T17:22:44.064" v="1128" actId="26606"/>
          <ac:spMkLst>
            <pc:docMk/>
            <pc:sldMk cId="457731154" sldId="266"/>
            <ac:spMk id="1054" creationId="{E817EB35-4D5C-493B-8459-98C99FD1667F}"/>
          </ac:spMkLst>
        </pc:spChg>
        <pc:spChg chg="add">
          <ac:chgData name="Coufal Petr" userId="76484aeb-9507-44c9-a583-612a370dac90" providerId="ADAL" clId="{20C5FF4A-9A0D-4A60-8B2D-31948BBEDC53}" dt="2023-03-23T17:22:44.064" v="1128" actId="26606"/>
          <ac:spMkLst>
            <pc:docMk/>
            <pc:sldMk cId="457731154" sldId="266"/>
            <ac:spMk id="1056" creationId="{70BEB1E7-2F88-40BC-B73D-42E5B6F80BFC}"/>
          </ac:spMkLst>
        </pc:spChg>
        <pc:picChg chg="add mod ord">
          <ac:chgData name="Coufal Petr" userId="76484aeb-9507-44c9-a583-612a370dac90" providerId="ADAL" clId="{20C5FF4A-9A0D-4A60-8B2D-31948BBEDC53}" dt="2023-03-23T17:22:44.064" v="1128" actId="26606"/>
          <ac:picMkLst>
            <pc:docMk/>
            <pc:sldMk cId="457731154" sldId="266"/>
            <ac:picMk id="1026" creationId="{78C18E19-1DCD-2FEE-0C26-31233D33AD47}"/>
          </ac:picMkLst>
        </pc:picChg>
        <pc:picChg chg="add mod ord">
          <ac:chgData name="Coufal Petr" userId="76484aeb-9507-44c9-a583-612a370dac90" providerId="ADAL" clId="{20C5FF4A-9A0D-4A60-8B2D-31948BBEDC53}" dt="2023-03-23T17:22:44.064" v="1128" actId="26606"/>
          <ac:picMkLst>
            <pc:docMk/>
            <pc:sldMk cId="457731154" sldId="266"/>
            <ac:picMk id="1028" creationId="{26EF9F73-3FE0-F639-2413-E7B240261D8D}"/>
          </ac:picMkLst>
        </pc:picChg>
        <pc:picChg chg="add mod">
          <ac:chgData name="Coufal Petr" userId="76484aeb-9507-44c9-a583-612a370dac90" providerId="ADAL" clId="{20C5FF4A-9A0D-4A60-8B2D-31948BBEDC53}" dt="2023-03-23T17:22:44.064" v="1128" actId="26606"/>
          <ac:picMkLst>
            <pc:docMk/>
            <pc:sldMk cId="457731154" sldId="266"/>
            <ac:picMk id="1030" creationId="{A177D529-8BC2-BE92-118C-8ACA1B3AC28A}"/>
          </ac:picMkLst>
        </pc:picChg>
        <pc:picChg chg="add mod">
          <ac:chgData name="Coufal Petr" userId="76484aeb-9507-44c9-a583-612a370dac90" providerId="ADAL" clId="{20C5FF4A-9A0D-4A60-8B2D-31948BBEDC53}" dt="2023-03-23T17:22:44.064" v="1128" actId="26606"/>
          <ac:picMkLst>
            <pc:docMk/>
            <pc:sldMk cId="457731154" sldId="266"/>
            <ac:picMk id="1032" creationId="{221ACF83-8369-7EB3-AC55-0CF95ABF7826}"/>
          </ac:picMkLst>
        </pc:picChg>
      </pc:sldChg>
      <pc:sldChg chg="addSp delSp modSp new mod setBg">
        <pc:chgData name="Coufal Petr" userId="76484aeb-9507-44c9-a583-612a370dac90" providerId="ADAL" clId="{20C5FF4A-9A0D-4A60-8B2D-31948BBEDC53}" dt="2023-03-23T17:36:42.688" v="1301" actId="1076"/>
        <pc:sldMkLst>
          <pc:docMk/>
          <pc:sldMk cId="1231856953" sldId="267"/>
        </pc:sldMkLst>
        <pc:spChg chg="mod">
          <ac:chgData name="Coufal Petr" userId="76484aeb-9507-44c9-a583-612a370dac90" providerId="ADAL" clId="{20C5FF4A-9A0D-4A60-8B2D-31948BBEDC53}" dt="2023-03-23T17:36:06.703" v="1293" actId="2711"/>
          <ac:spMkLst>
            <pc:docMk/>
            <pc:sldMk cId="1231856953" sldId="267"/>
            <ac:spMk id="2" creationId="{CB9FABAB-8C3C-0DBD-A8B2-97E67C76ADEA}"/>
          </ac:spMkLst>
        </pc:spChg>
        <pc:spChg chg="mod ord">
          <ac:chgData name="Coufal Petr" userId="76484aeb-9507-44c9-a583-612a370dac90" providerId="ADAL" clId="{20C5FF4A-9A0D-4A60-8B2D-31948BBEDC53}" dt="2023-03-23T17:36:24.007" v="1299" actId="1076"/>
          <ac:spMkLst>
            <pc:docMk/>
            <pc:sldMk cId="1231856953" sldId="267"/>
            <ac:spMk id="3" creationId="{311A25F3-9B20-CABA-2D68-E29FB7DC59E6}"/>
          </ac:spMkLst>
        </pc:spChg>
        <pc:spChg chg="add del mod">
          <ac:chgData name="Coufal Petr" userId="76484aeb-9507-44c9-a583-612a370dac90" providerId="ADAL" clId="{20C5FF4A-9A0D-4A60-8B2D-31948BBEDC53}" dt="2023-03-23T17:32:38.958" v="1201" actId="21"/>
          <ac:spMkLst>
            <pc:docMk/>
            <pc:sldMk cId="1231856953" sldId="267"/>
            <ac:spMk id="4" creationId="{40D0AA76-63CE-B78F-42C8-26B0BEDFA0F3}"/>
          </ac:spMkLst>
        </pc:spChg>
        <pc:spChg chg="add mod">
          <ac:chgData name="Coufal Petr" userId="76484aeb-9507-44c9-a583-612a370dac90" providerId="ADAL" clId="{20C5FF4A-9A0D-4A60-8B2D-31948BBEDC53}" dt="2023-03-23T17:36:42.688" v="1301" actId="1076"/>
          <ac:spMkLst>
            <pc:docMk/>
            <pc:sldMk cId="1231856953" sldId="267"/>
            <ac:spMk id="5" creationId="{401B3884-87D6-1DFD-E57B-BE43B6D0818F}"/>
          </ac:spMkLst>
        </pc:spChg>
        <pc:spChg chg="add">
          <ac:chgData name="Coufal Petr" userId="76484aeb-9507-44c9-a583-612a370dac90" providerId="ADAL" clId="{20C5FF4A-9A0D-4A60-8B2D-31948BBEDC53}" dt="2023-03-23T17:32:47.449" v="1202" actId="26606"/>
          <ac:spMkLst>
            <pc:docMk/>
            <pc:sldMk cId="1231856953" sldId="267"/>
            <ac:spMk id="2059" creationId="{114C78B5-EC6B-4A39-8860-705100867457}"/>
          </ac:spMkLst>
        </pc:spChg>
        <pc:grpChg chg="add">
          <ac:chgData name="Coufal Petr" userId="76484aeb-9507-44c9-a583-612a370dac90" providerId="ADAL" clId="{20C5FF4A-9A0D-4A60-8B2D-31948BBEDC53}" dt="2023-03-23T17:32:47.449" v="1202" actId="26606"/>
          <ac:grpSpMkLst>
            <pc:docMk/>
            <pc:sldMk cId="1231856953" sldId="267"/>
            <ac:grpSpMk id="2061" creationId="{A50943B0-FDF7-4C2C-B784-9208C945A8C3}"/>
          </ac:grpSpMkLst>
        </pc:grpChg>
        <pc:picChg chg="add mod">
          <ac:chgData name="Coufal Petr" userId="76484aeb-9507-44c9-a583-612a370dac90" providerId="ADAL" clId="{20C5FF4A-9A0D-4A60-8B2D-31948BBEDC53}" dt="2023-03-23T17:32:47.449" v="1202" actId="26606"/>
          <ac:picMkLst>
            <pc:docMk/>
            <pc:sldMk cId="1231856953" sldId="267"/>
            <ac:picMk id="2050" creationId="{5E7ECACC-0C23-006B-273D-7C1A7AD13A72}"/>
          </ac:picMkLst>
        </pc:picChg>
        <pc:picChg chg="add mod">
          <ac:chgData name="Coufal Petr" userId="76484aeb-9507-44c9-a583-612a370dac90" providerId="ADAL" clId="{20C5FF4A-9A0D-4A60-8B2D-31948BBEDC53}" dt="2023-03-23T17:32:47.449" v="1202" actId="26606"/>
          <ac:picMkLst>
            <pc:docMk/>
            <pc:sldMk cId="1231856953" sldId="267"/>
            <ac:picMk id="2052" creationId="{3028D095-8D7A-5058-8378-B4CB29CCD7BD}"/>
          </ac:picMkLst>
        </pc:picChg>
        <pc:picChg chg="add mod">
          <ac:chgData name="Coufal Petr" userId="76484aeb-9507-44c9-a583-612a370dac90" providerId="ADAL" clId="{20C5FF4A-9A0D-4A60-8B2D-31948BBEDC53}" dt="2023-03-23T17:32:47.449" v="1202" actId="26606"/>
          <ac:picMkLst>
            <pc:docMk/>
            <pc:sldMk cId="1231856953" sldId="267"/>
            <ac:picMk id="2054" creationId="{712BD9EB-18CF-C310-3E19-C30FDE97C7E8}"/>
          </ac:picMkLst>
        </pc:picChg>
      </pc:sldChg>
      <pc:sldChg chg="modSp mod">
        <pc:chgData name="Coufal Petr" userId="76484aeb-9507-44c9-a583-612a370dac90" providerId="ADAL" clId="{20C5FF4A-9A0D-4A60-8B2D-31948BBEDC53}" dt="2023-03-25T17:44:28.309" v="1312" actId="1076"/>
        <pc:sldMkLst>
          <pc:docMk/>
          <pc:sldMk cId="888170003" sldId="269"/>
        </pc:sldMkLst>
        <pc:spChg chg="mod">
          <ac:chgData name="Coufal Petr" userId="76484aeb-9507-44c9-a583-612a370dac90" providerId="ADAL" clId="{20C5FF4A-9A0D-4A60-8B2D-31948BBEDC53}" dt="2023-03-25T17:44:28.309" v="1312" actId="1076"/>
          <ac:spMkLst>
            <pc:docMk/>
            <pc:sldMk cId="888170003" sldId="269"/>
            <ac:spMk id="2" creationId="{03F1B4C2-7200-FA32-1429-AEE4B6185B81}"/>
          </ac:spMkLst>
        </pc:spChg>
        <pc:spChg chg="mod">
          <ac:chgData name="Coufal Petr" userId="76484aeb-9507-44c9-a583-612a370dac90" providerId="ADAL" clId="{20C5FF4A-9A0D-4A60-8B2D-31948BBEDC53}" dt="2023-03-25T17:44:12.499" v="1309" actId="1076"/>
          <ac:spMkLst>
            <pc:docMk/>
            <pc:sldMk cId="888170003" sldId="269"/>
            <ac:spMk id="3" creationId="{277C305F-B2F5-95A7-8873-70E3127239D7}"/>
          </ac:spMkLst>
        </pc:spChg>
      </pc:sldChg>
      <pc:sldChg chg="modSp mod">
        <pc:chgData name="Coufal Petr" userId="76484aeb-9507-44c9-a583-612a370dac90" providerId="ADAL" clId="{20C5FF4A-9A0D-4A60-8B2D-31948BBEDC53}" dt="2023-04-02T12:14:07.030" v="1331" actId="1076"/>
        <pc:sldMkLst>
          <pc:docMk/>
          <pc:sldMk cId="1261630685" sldId="271"/>
        </pc:sldMkLst>
        <pc:graphicFrameChg chg="mod">
          <ac:chgData name="Coufal Petr" userId="76484aeb-9507-44c9-a583-612a370dac90" providerId="ADAL" clId="{20C5FF4A-9A0D-4A60-8B2D-31948BBEDC53}" dt="2023-04-02T12:14:07.030" v="1331" actId="1076"/>
          <ac:graphicFrameMkLst>
            <pc:docMk/>
            <pc:sldMk cId="1261630685" sldId="271"/>
            <ac:graphicFrameMk id="4" creationId="{B10EDBFC-BFB9-F354-0539-5A82260D4107}"/>
          </ac:graphicFrameMkLst>
        </pc:graphicFrameChg>
      </pc:sldChg>
    </pc:docChg>
  </pc:docChgLst>
  <pc:docChgLst>
    <pc:chgData name="Coufal Petr" userId="76484aeb-9507-44c9-a583-612a370dac90" providerId="ADAL" clId="{AD5A3456-AFC1-414E-88FD-125070250452}"/>
    <pc:docChg chg="undo custSel addSld modSld sldOrd">
      <pc:chgData name="Coufal Petr" userId="76484aeb-9507-44c9-a583-612a370dac90" providerId="ADAL" clId="{AD5A3456-AFC1-414E-88FD-125070250452}" dt="2023-03-30T12:20:03.773" v="1400" actId="255"/>
      <pc:docMkLst>
        <pc:docMk/>
      </pc:docMkLst>
      <pc:sldChg chg="modSp">
        <pc:chgData name="Coufal Petr" userId="76484aeb-9507-44c9-a583-612a370dac90" providerId="ADAL" clId="{AD5A3456-AFC1-414E-88FD-125070250452}" dt="2023-03-16T14:07:51.172" v="335" actId="403"/>
        <pc:sldMkLst>
          <pc:docMk/>
          <pc:sldMk cId="107940588" sldId="256"/>
        </pc:sldMkLst>
        <pc:spChg chg="mod">
          <ac:chgData name="Coufal Petr" userId="76484aeb-9507-44c9-a583-612a370dac90" providerId="ADAL" clId="{AD5A3456-AFC1-414E-88FD-125070250452}" dt="2023-03-16T14:07:51.172" v="335" actId="403"/>
          <ac:spMkLst>
            <pc:docMk/>
            <pc:sldMk cId="107940588" sldId="256"/>
            <ac:spMk id="2" creationId="{F31AD0BE-123E-FCE2-0E8B-DDBFED1B2BB2}"/>
          </ac:spMkLst>
        </pc:spChg>
      </pc:sldChg>
      <pc:sldChg chg="addSp delSp modSp mod">
        <pc:chgData name="Coufal Petr" userId="76484aeb-9507-44c9-a583-612a370dac90" providerId="ADAL" clId="{AD5A3456-AFC1-414E-88FD-125070250452}" dt="2023-03-30T12:20:03.773" v="1400" actId="255"/>
        <pc:sldMkLst>
          <pc:docMk/>
          <pc:sldMk cId="3693405066" sldId="257"/>
        </pc:sldMkLst>
        <pc:spChg chg="mod">
          <ac:chgData name="Coufal Petr" userId="76484aeb-9507-44c9-a583-612a370dac90" providerId="ADAL" clId="{AD5A3456-AFC1-414E-88FD-125070250452}" dt="2023-03-30T12:19:45.937" v="1394" actId="1076"/>
          <ac:spMkLst>
            <pc:docMk/>
            <pc:sldMk cId="3693405066" sldId="257"/>
            <ac:spMk id="2" creationId="{6DF8502E-1525-3DE0-7234-0C425D9F33ED}"/>
          </ac:spMkLst>
        </pc:spChg>
        <pc:spChg chg="mod">
          <ac:chgData name="Coufal Petr" userId="76484aeb-9507-44c9-a583-612a370dac90" providerId="ADAL" clId="{AD5A3456-AFC1-414E-88FD-125070250452}" dt="2023-03-30T12:20:03.773" v="1400" actId="255"/>
          <ac:spMkLst>
            <pc:docMk/>
            <pc:sldMk cId="3693405066" sldId="257"/>
            <ac:spMk id="3" creationId="{D510C341-1191-D25B-5BC0-590499D0F630}"/>
          </ac:spMkLst>
        </pc:spChg>
        <pc:spChg chg="add mod ord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4" creationId="{A1FFA50B-8E45-91FE-A5E3-21FD184134DA}"/>
          </ac:spMkLst>
        </pc:spChg>
        <pc:spChg chg="add del mod">
          <ac:chgData name="Coufal Petr" userId="76484aeb-9507-44c9-a583-612a370dac90" providerId="ADAL" clId="{AD5A3456-AFC1-414E-88FD-125070250452}" dt="2023-03-15T13:43:09.100" v="158" actId="21"/>
          <ac:spMkLst>
            <pc:docMk/>
            <pc:sldMk cId="3693405066" sldId="257"/>
            <ac:spMk id="5" creationId="{2AD1A46A-B6AC-8829-348C-31808C312C7B}"/>
          </ac:spMkLst>
        </pc:spChg>
        <pc:spChg chg="add mod">
          <ac:chgData name="Coufal Petr" userId="76484aeb-9507-44c9-a583-612a370dac90" providerId="ADAL" clId="{AD5A3456-AFC1-414E-88FD-125070250452}" dt="2023-03-15T13:45:39.562" v="194" actId="1076"/>
          <ac:spMkLst>
            <pc:docMk/>
            <pc:sldMk cId="3693405066" sldId="257"/>
            <ac:spMk id="6" creationId="{A7182D07-ADB9-FE6A-8311-852B483D9E8B}"/>
          </ac:spMkLst>
        </pc:spChg>
        <pc:spChg chg="add mod">
          <ac:chgData name="Coufal Petr" userId="76484aeb-9507-44c9-a583-612a370dac90" providerId="ADAL" clId="{AD5A3456-AFC1-414E-88FD-125070250452}" dt="2023-03-16T10:23:44.551" v="327" actId="1076"/>
          <ac:spMkLst>
            <pc:docMk/>
            <pc:sldMk cId="3693405066" sldId="257"/>
            <ac:spMk id="8" creationId="{CF48C670-2451-FFE3-7A17-22340C1A76D9}"/>
          </ac:spMkLst>
        </pc:spChg>
        <pc:spChg chg="del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2076" creationId="{7A203437-703A-4E00-A8C0-91D328D6C7C7}"/>
          </ac:spMkLst>
        </pc:spChg>
        <pc:spChg chg="del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2078" creationId="{CD84038B-4A56-439B-A184-79B2D4506692}"/>
          </ac:spMkLst>
        </pc:spChg>
        <pc:spChg chg="del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2080" creationId="{4F96EE13-2C4D-4262-812E-DDE5FC35F0AD}"/>
          </ac:spMkLst>
        </pc:spChg>
        <pc:spChg chg="add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2085" creationId="{21AC6A30-4F22-4C0F-B278-19C5B8A80C55}"/>
          </ac:spMkLst>
        </pc:spChg>
        <pc:spChg chg="add">
          <ac:chgData name="Coufal Petr" userId="76484aeb-9507-44c9-a583-612a370dac90" providerId="ADAL" clId="{AD5A3456-AFC1-414E-88FD-125070250452}" dt="2023-03-15T13:43:16.956" v="159" actId="26606"/>
          <ac:spMkLst>
            <pc:docMk/>
            <pc:sldMk cId="3693405066" sldId="257"/>
            <ac:spMk id="2087" creationId="{BB4335AD-65B1-44E4-90AF-264024FE4BD2}"/>
          </ac:spMkLst>
        </pc:spChg>
        <pc:picChg chg="add del mod">
          <ac:chgData name="Coufal Petr" userId="76484aeb-9507-44c9-a583-612a370dac90" providerId="ADAL" clId="{AD5A3456-AFC1-414E-88FD-125070250452}" dt="2023-03-16T10:22:56.097" v="317" actId="478"/>
          <ac:picMkLst>
            <pc:docMk/>
            <pc:sldMk cId="3693405066" sldId="257"/>
            <ac:picMk id="1026" creationId="{652AAEE7-38B0-7DA5-D7E3-B180110DC2AA}"/>
          </ac:picMkLst>
        </pc:picChg>
        <pc:picChg chg="add mod">
          <ac:chgData name="Coufal Petr" userId="76484aeb-9507-44c9-a583-612a370dac90" providerId="ADAL" clId="{AD5A3456-AFC1-414E-88FD-125070250452}" dt="2023-03-16T10:23:12.124" v="322" actId="1076"/>
          <ac:picMkLst>
            <pc:docMk/>
            <pc:sldMk cId="3693405066" sldId="257"/>
            <ac:picMk id="2050" creationId="{9F7B9329-3037-03DF-4352-271443D2633A}"/>
          </ac:picMkLst>
        </pc:picChg>
        <pc:picChg chg="add mod">
          <ac:chgData name="Coufal Petr" userId="76484aeb-9507-44c9-a583-612a370dac90" providerId="ADAL" clId="{AD5A3456-AFC1-414E-88FD-125070250452}" dt="2023-03-16T14:06:40.380" v="332" actId="732"/>
          <ac:picMkLst>
            <pc:docMk/>
            <pc:sldMk cId="3693405066" sldId="257"/>
            <ac:picMk id="2052" creationId="{CBC3CBC3-6BA9-DB1F-CDDE-122AE18D1475}"/>
          </ac:picMkLst>
        </pc:picChg>
        <pc:picChg chg="del mod">
          <ac:chgData name="Coufal Petr" userId="76484aeb-9507-44c9-a583-612a370dac90" providerId="ADAL" clId="{AD5A3456-AFC1-414E-88FD-125070250452}" dt="2023-03-15T10:38:41.503" v="126" actId="478"/>
          <ac:picMkLst>
            <pc:docMk/>
            <pc:sldMk cId="3693405066" sldId="257"/>
            <ac:picMk id="2054" creationId="{8623A81A-3823-DE7F-FF6A-07B1BE934E1A}"/>
          </ac:picMkLst>
        </pc:picChg>
        <pc:picChg chg="mod">
          <ac:chgData name="Coufal Petr" userId="76484aeb-9507-44c9-a583-612a370dac90" providerId="ADAL" clId="{AD5A3456-AFC1-414E-88FD-125070250452}" dt="2023-03-15T13:44:19.901" v="169" actId="732"/>
          <ac:picMkLst>
            <pc:docMk/>
            <pc:sldMk cId="3693405066" sldId="257"/>
            <ac:picMk id="2056" creationId="{22971083-A06A-0A42-DA27-936B8FFE42F5}"/>
          </ac:picMkLst>
        </pc:picChg>
      </pc:sldChg>
      <pc:sldChg chg="delSp modSp mod">
        <pc:chgData name="Coufal Petr" userId="76484aeb-9507-44c9-a583-612a370dac90" providerId="ADAL" clId="{AD5A3456-AFC1-414E-88FD-125070250452}" dt="2023-03-23T14:24:52.258" v="844" actId="6549"/>
        <pc:sldMkLst>
          <pc:docMk/>
          <pc:sldMk cId="2519314186" sldId="258"/>
        </pc:sldMkLst>
        <pc:spChg chg="mod">
          <ac:chgData name="Coufal Petr" userId="76484aeb-9507-44c9-a583-612a370dac90" providerId="ADAL" clId="{AD5A3456-AFC1-414E-88FD-125070250452}" dt="2023-03-23T14:24:52.258" v="844" actId="6549"/>
          <ac:spMkLst>
            <pc:docMk/>
            <pc:sldMk cId="2519314186" sldId="258"/>
            <ac:spMk id="3" creationId="{67C2CFE5-5BFF-92E9-0735-9E7C1C708035}"/>
          </ac:spMkLst>
        </pc:spChg>
        <pc:picChg chg="del mod">
          <ac:chgData name="Coufal Petr" userId="76484aeb-9507-44c9-a583-612a370dac90" providerId="ADAL" clId="{AD5A3456-AFC1-414E-88FD-125070250452}" dt="2023-03-16T14:26:42.422" v="381" actId="21"/>
          <ac:picMkLst>
            <pc:docMk/>
            <pc:sldMk cId="2519314186" sldId="258"/>
            <ac:picMk id="3080" creationId="{9A913B5F-039E-F5EC-88CF-9F1FB3C5B12A}"/>
          </ac:picMkLst>
        </pc:picChg>
      </pc:sldChg>
      <pc:sldChg chg="modSp mod">
        <pc:chgData name="Coufal Petr" userId="76484aeb-9507-44c9-a583-612a370dac90" providerId="ADAL" clId="{AD5A3456-AFC1-414E-88FD-125070250452}" dt="2023-03-30T12:16:44.737" v="1390" actId="20577"/>
        <pc:sldMkLst>
          <pc:docMk/>
          <pc:sldMk cId="833170504" sldId="260"/>
        </pc:sldMkLst>
        <pc:spChg chg="mod">
          <ac:chgData name="Coufal Petr" userId="76484aeb-9507-44c9-a583-612a370dac90" providerId="ADAL" clId="{AD5A3456-AFC1-414E-88FD-125070250452}" dt="2023-03-30T06:44:57.670" v="1385" actId="20577"/>
          <ac:spMkLst>
            <pc:docMk/>
            <pc:sldMk cId="833170504" sldId="260"/>
            <ac:spMk id="2" creationId="{074752D6-24BA-4682-7AFF-E7DF2FBF926F}"/>
          </ac:spMkLst>
        </pc:spChg>
        <pc:spChg chg="mod">
          <ac:chgData name="Coufal Petr" userId="76484aeb-9507-44c9-a583-612a370dac90" providerId="ADAL" clId="{AD5A3456-AFC1-414E-88FD-125070250452}" dt="2023-03-30T12:16:44.737" v="1390" actId="20577"/>
          <ac:spMkLst>
            <pc:docMk/>
            <pc:sldMk cId="833170504" sldId="260"/>
            <ac:spMk id="3" creationId="{67C2CFE5-5BFF-92E9-0735-9E7C1C708035}"/>
          </ac:spMkLst>
        </pc:spChg>
        <pc:spChg chg="mod">
          <ac:chgData name="Coufal Petr" userId="76484aeb-9507-44c9-a583-612a370dac90" providerId="ADAL" clId="{AD5A3456-AFC1-414E-88FD-125070250452}" dt="2023-03-30T12:16:34.279" v="1389" actId="1076"/>
          <ac:spMkLst>
            <pc:docMk/>
            <pc:sldMk cId="833170504" sldId="260"/>
            <ac:spMk id="31" creationId="{925381E0-EDBB-91B9-96A9-608942902D5D}"/>
          </ac:spMkLst>
        </pc:spChg>
        <pc:picChg chg="mod">
          <ac:chgData name="Coufal Petr" userId="76484aeb-9507-44c9-a583-612a370dac90" providerId="ADAL" clId="{AD5A3456-AFC1-414E-88FD-125070250452}" dt="2023-03-30T12:16:25.725" v="1388" actId="14100"/>
          <ac:picMkLst>
            <pc:docMk/>
            <pc:sldMk cId="833170504" sldId="260"/>
            <ac:picMk id="5122" creationId="{165E883E-2B99-4BCD-AB96-B746B9309550}"/>
          </ac:picMkLst>
        </pc:picChg>
        <pc:picChg chg="mod">
          <ac:chgData name="Coufal Petr" userId="76484aeb-9507-44c9-a583-612a370dac90" providerId="ADAL" clId="{AD5A3456-AFC1-414E-88FD-125070250452}" dt="2023-03-30T12:16:25.725" v="1388" actId="14100"/>
          <ac:picMkLst>
            <pc:docMk/>
            <pc:sldMk cId="833170504" sldId="260"/>
            <ac:picMk id="5124" creationId="{C2C129DE-CDC7-E3E7-C253-6DB8CD55891F}"/>
          </ac:picMkLst>
        </pc:picChg>
      </pc:sldChg>
      <pc:sldChg chg="addSp modSp mod">
        <pc:chgData name="Coufal Petr" userId="76484aeb-9507-44c9-a583-612a370dac90" providerId="ADAL" clId="{AD5A3456-AFC1-414E-88FD-125070250452}" dt="2023-03-17T09:28:04.906" v="419" actId="27636"/>
        <pc:sldMkLst>
          <pc:docMk/>
          <pc:sldMk cId="3783880786" sldId="261"/>
        </pc:sldMkLst>
        <pc:spChg chg="mod">
          <ac:chgData name="Coufal Petr" userId="76484aeb-9507-44c9-a583-612a370dac90" providerId="ADAL" clId="{AD5A3456-AFC1-414E-88FD-125070250452}" dt="2023-03-16T10:16:53.780" v="283" actId="1076"/>
          <ac:spMkLst>
            <pc:docMk/>
            <pc:sldMk cId="3783880786" sldId="261"/>
            <ac:spMk id="2" creationId="{031E5B93-F309-C66D-04F4-B016DBDF5E30}"/>
          </ac:spMkLst>
        </pc:spChg>
        <pc:spChg chg="mod">
          <ac:chgData name="Coufal Petr" userId="76484aeb-9507-44c9-a583-612a370dac90" providerId="ADAL" clId="{AD5A3456-AFC1-414E-88FD-125070250452}" dt="2023-03-17T09:28:04.906" v="419" actId="27636"/>
          <ac:spMkLst>
            <pc:docMk/>
            <pc:sldMk cId="3783880786" sldId="261"/>
            <ac:spMk id="3" creationId="{4B5A7BC6-3964-C452-17A3-88F744E397B7}"/>
          </ac:spMkLst>
        </pc:spChg>
        <pc:spChg chg="add mod">
          <ac:chgData name="Coufal Petr" userId="76484aeb-9507-44c9-a583-612a370dac90" providerId="ADAL" clId="{AD5A3456-AFC1-414E-88FD-125070250452}" dt="2023-03-16T10:14:27.059" v="220" actId="207"/>
          <ac:spMkLst>
            <pc:docMk/>
            <pc:sldMk cId="3783880786" sldId="261"/>
            <ac:spMk id="5" creationId="{EED500FA-7A55-AB69-14F3-8F58430A18A4}"/>
          </ac:spMkLst>
        </pc:spChg>
        <pc:spChg chg="add mod">
          <ac:chgData name="Coufal Petr" userId="76484aeb-9507-44c9-a583-612a370dac90" providerId="ADAL" clId="{AD5A3456-AFC1-414E-88FD-125070250452}" dt="2023-03-16T10:14:33.314" v="225" actId="20577"/>
          <ac:spMkLst>
            <pc:docMk/>
            <pc:sldMk cId="3783880786" sldId="261"/>
            <ac:spMk id="6" creationId="{B75DF7E0-19C1-AA61-F21D-9C7D35FF249C}"/>
          </ac:spMkLst>
        </pc:spChg>
      </pc:sldChg>
      <pc:sldChg chg="addSp modSp new mod ord">
        <pc:chgData name="Coufal Petr" userId="76484aeb-9507-44c9-a583-612a370dac90" providerId="ADAL" clId="{AD5A3456-AFC1-414E-88FD-125070250452}" dt="2023-03-17T09:27:30.478" v="408" actId="14100"/>
        <pc:sldMkLst>
          <pc:docMk/>
          <pc:sldMk cId="3332289399" sldId="262"/>
        </pc:sldMkLst>
        <pc:spChg chg="mod">
          <ac:chgData name="Coufal Petr" userId="76484aeb-9507-44c9-a583-612a370dac90" providerId="ADAL" clId="{AD5A3456-AFC1-414E-88FD-125070250452}" dt="2023-03-16T14:08:50.706" v="336" actId="2711"/>
          <ac:spMkLst>
            <pc:docMk/>
            <pc:sldMk cId="3332289399" sldId="262"/>
            <ac:spMk id="2" creationId="{58907650-A76F-E58C-67E3-FC89BB7D62D1}"/>
          </ac:spMkLst>
        </pc:spChg>
        <pc:spChg chg="mod">
          <ac:chgData name="Coufal Petr" userId="76484aeb-9507-44c9-a583-612a370dac90" providerId="ADAL" clId="{AD5A3456-AFC1-414E-88FD-125070250452}" dt="2023-03-17T09:27:30.478" v="408" actId="14100"/>
          <ac:spMkLst>
            <pc:docMk/>
            <pc:sldMk cId="3332289399" sldId="262"/>
            <ac:spMk id="3" creationId="{5934393C-7DBD-D4A6-4F01-592E649EE865}"/>
          </ac:spMkLst>
        </pc:spChg>
        <pc:spChg chg="add mod">
          <ac:chgData name="Coufal Petr" userId="76484aeb-9507-44c9-a583-612a370dac90" providerId="ADAL" clId="{AD5A3456-AFC1-414E-88FD-125070250452}" dt="2023-03-16T14:23:38.183" v="362" actId="1076"/>
          <ac:spMkLst>
            <pc:docMk/>
            <pc:sldMk cId="3332289399" sldId="262"/>
            <ac:spMk id="5" creationId="{209121F9-0FE6-8DB3-4C24-C0B21C82DF3B}"/>
          </ac:spMkLst>
        </pc:spChg>
        <pc:picChg chg="add mod">
          <ac:chgData name="Coufal Petr" userId="76484aeb-9507-44c9-a583-612a370dac90" providerId="ADAL" clId="{AD5A3456-AFC1-414E-88FD-125070250452}" dt="2023-03-16T10:21:00.485" v="313" actId="1076"/>
          <ac:picMkLst>
            <pc:docMk/>
            <pc:sldMk cId="3332289399" sldId="262"/>
            <ac:picMk id="1026" creationId="{77537082-ECD4-CFA0-06FF-EF031F6CF0E9}"/>
          </ac:picMkLst>
        </pc:picChg>
      </pc:sldChg>
      <pc:sldChg chg="addSp modSp new mod">
        <pc:chgData name="Coufal Petr" userId="76484aeb-9507-44c9-a583-612a370dac90" providerId="ADAL" clId="{AD5A3456-AFC1-414E-88FD-125070250452}" dt="2023-03-17T09:52:01.202" v="766" actId="2711"/>
        <pc:sldMkLst>
          <pc:docMk/>
          <pc:sldMk cId="3596797566" sldId="263"/>
        </pc:sldMkLst>
        <pc:spChg chg="mod">
          <ac:chgData name="Coufal Petr" userId="76484aeb-9507-44c9-a583-612a370dac90" providerId="ADAL" clId="{AD5A3456-AFC1-414E-88FD-125070250452}" dt="2023-03-17T09:52:01.202" v="766" actId="2711"/>
          <ac:spMkLst>
            <pc:docMk/>
            <pc:sldMk cId="3596797566" sldId="263"/>
            <ac:spMk id="2" creationId="{A54BD80B-7ED7-1215-E65B-45DC470196B3}"/>
          </ac:spMkLst>
        </pc:spChg>
        <pc:spChg chg="mod">
          <ac:chgData name="Coufal Petr" userId="76484aeb-9507-44c9-a583-612a370dac90" providerId="ADAL" clId="{AD5A3456-AFC1-414E-88FD-125070250452}" dt="2023-03-16T14:26:48.586" v="382" actId="14100"/>
          <ac:spMkLst>
            <pc:docMk/>
            <pc:sldMk cId="3596797566" sldId="263"/>
            <ac:spMk id="3" creationId="{9C9BAB27-2E87-0CDA-1D8C-76B5A7070B08}"/>
          </ac:spMkLst>
        </pc:spChg>
        <pc:picChg chg="add mod">
          <ac:chgData name="Coufal Petr" userId="76484aeb-9507-44c9-a583-612a370dac90" providerId="ADAL" clId="{AD5A3456-AFC1-414E-88FD-125070250452}" dt="2023-03-16T14:26:56.615" v="384" actId="1076"/>
          <ac:picMkLst>
            <pc:docMk/>
            <pc:sldMk cId="3596797566" sldId="263"/>
            <ac:picMk id="4" creationId="{C8BD2C8E-1735-35F6-35EE-12290485F5BF}"/>
          </ac:picMkLst>
        </pc:picChg>
      </pc:sldChg>
      <pc:sldChg chg="addSp delSp modSp mod">
        <pc:chgData name="Coufal Petr" userId="76484aeb-9507-44c9-a583-612a370dac90" providerId="ADAL" clId="{AD5A3456-AFC1-414E-88FD-125070250452}" dt="2023-03-17T09:55:05.140" v="821" actId="1076"/>
        <pc:sldMkLst>
          <pc:docMk/>
          <pc:sldMk cId="3959232226" sldId="264"/>
        </pc:sldMkLst>
        <pc:spChg chg="mod">
          <ac:chgData name="Coufal Petr" userId="76484aeb-9507-44c9-a583-612a370dac90" providerId="ADAL" clId="{AD5A3456-AFC1-414E-88FD-125070250452}" dt="2023-03-17T09:51:48.130" v="765" actId="403"/>
          <ac:spMkLst>
            <pc:docMk/>
            <pc:sldMk cId="3959232226" sldId="264"/>
            <ac:spMk id="2" creationId="{57FEBE76-6B34-E746-876C-07F34C281ADB}"/>
          </ac:spMkLst>
        </pc:spChg>
        <pc:spChg chg="mod ord">
          <ac:chgData name="Coufal Petr" userId="76484aeb-9507-44c9-a583-612a370dac90" providerId="ADAL" clId="{AD5A3456-AFC1-414E-88FD-125070250452}" dt="2023-03-17T09:55:05.140" v="821" actId="1076"/>
          <ac:spMkLst>
            <pc:docMk/>
            <pc:sldMk cId="3959232226" sldId="264"/>
            <ac:spMk id="3" creationId="{7F341084-55B7-F698-72F0-30777137DB59}"/>
          </ac:spMkLst>
        </pc:spChg>
        <pc:spChg chg="add mod">
          <ac:chgData name="Coufal Petr" userId="76484aeb-9507-44c9-a583-612a370dac90" providerId="ADAL" clId="{AD5A3456-AFC1-414E-88FD-125070250452}" dt="2023-03-17T09:54:59.386" v="820" actId="1076"/>
          <ac:spMkLst>
            <pc:docMk/>
            <pc:sldMk cId="3959232226" sldId="264"/>
            <ac:spMk id="6" creationId="{B73EA6E9-6E82-3054-581F-03A3A25D5B4D}"/>
          </ac:spMkLst>
        </pc:spChg>
        <pc:spChg chg="add mod">
          <ac:chgData name="Coufal Petr" userId="76484aeb-9507-44c9-a583-612a370dac90" providerId="ADAL" clId="{AD5A3456-AFC1-414E-88FD-125070250452}" dt="2023-03-17T09:52:49.948" v="773" actId="113"/>
          <ac:spMkLst>
            <pc:docMk/>
            <pc:sldMk cId="3959232226" sldId="264"/>
            <ac:spMk id="8" creationId="{1D5A5B71-5D60-66F7-C240-4BFA0F9B7099}"/>
          </ac:spMkLst>
        </pc:spChg>
        <pc:spChg chg="add mod">
          <ac:chgData name="Coufal Petr" userId="76484aeb-9507-44c9-a583-612a370dac90" providerId="ADAL" clId="{AD5A3456-AFC1-414E-88FD-125070250452}" dt="2023-03-17T09:53:09.552" v="780" actId="20577"/>
          <ac:spMkLst>
            <pc:docMk/>
            <pc:sldMk cId="3959232226" sldId="264"/>
            <ac:spMk id="9" creationId="{1D455C4B-9313-D6B0-1D2E-5BD22DB41F5C}"/>
          </ac:spMkLst>
        </pc:spChg>
        <pc:spChg chg="add mod">
          <ac:chgData name="Coufal Petr" userId="76484aeb-9507-44c9-a583-612a370dac90" providerId="ADAL" clId="{AD5A3456-AFC1-414E-88FD-125070250452}" dt="2023-03-17T09:53:28.057" v="803" actId="20577"/>
          <ac:spMkLst>
            <pc:docMk/>
            <pc:sldMk cId="3959232226" sldId="264"/>
            <ac:spMk id="10" creationId="{0D418785-3948-05D3-BE92-29E3A19E0F21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81" creationId="{231BF440-39FA-4087-84CC-2EEC0BBDAF29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83" creationId="{F04E4CBA-303B-48BD-8451-C2701CB0EEBF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85" creationId="{F6CA58B3-AFCC-4A40-9882-50D5080879B0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87" creationId="{75C56826-D4E5-42ED-8529-079651CB3005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89" creationId="{82095FCE-EF05-4443-B97A-85DEE3A5CA17}"/>
          </ac:spMkLst>
        </pc:spChg>
        <pc:spChg chg="del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91" creationId="{CA00AE6B-AA30-4CF8-BA6F-339B780AD76C}"/>
          </ac:spMkLst>
        </pc:spChg>
        <pc:spChg chg="add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96" creationId="{5EBC18B6-E5C3-4AD1-97A4-E6A3477A0BB9}"/>
          </ac:spMkLst>
        </pc:spChg>
        <pc:spChg chg="add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098" creationId="{136A4AB6-B72B-4CC6-ADCF-BE807B6C3D71}"/>
          </ac:spMkLst>
        </pc:spChg>
        <pc:spChg chg="add">
          <ac:chgData name="Coufal Petr" userId="76484aeb-9507-44c9-a583-612a370dac90" providerId="ADAL" clId="{AD5A3456-AFC1-414E-88FD-125070250452}" dt="2023-03-17T09:47:46.979" v="693" actId="26606"/>
          <ac:spMkLst>
            <pc:docMk/>
            <pc:sldMk cId="3959232226" sldId="264"/>
            <ac:spMk id="3100" creationId="{B35D540D-9486-4236-952A-F72DC52D79BF}"/>
          </ac:spMkLst>
        </pc:spChg>
        <pc:picChg chg="add mod">
          <ac:chgData name="Coufal Petr" userId="76484aeb-9507-44c9-a583-612a370dac90" providerId="ADAL" clId="{AD5A3456-AFC1-414E-88FD-125070250452}" dt="2023-03-17T09:54:35.463" v="819" actId="1076"/>
          <ac:picMkLst>
            <pc:docMk/>
            <pc:sldMk cId="3959232226" sldId="264"/>
            <ac:picMk id="4" creationId="{D9A1139E-4478-F935-4268-B9B0FE947FED}"/>
          </ac:picMkLst>
        </pc:picChg>
        <pc:picChg chg="add del mod">
          <ac:chgData name="Coufal Petr" userId="76484aeb-9507-44c9-a583-612a370dac90" providerId="ADAL" clId="{AD5A3456-AFC1-414E-88FD-125070250452}" dt="2023-03-17T09:47:41.005" v="692" actId="21"/>
          <ac:picMkLst>
            <pc:docMk/>
            <pc:sldMk cId="3959232226" sldId="264"/>
            <ac:picMk id="1026" creationId="{C1BCCFF7-41CB-1EC1-CE23-AFED05E81D20}"/>
          </ac:picMkLst>
        </pc:picChg>
        <pc:picChg chg="add mod">
          <ac:chgData name="Coufal Petr" userId="76484aeb-9507-44c9-a583-612a370dac90" providerId="ADAL" clId="{AD5A3456-AFC1-414E-88FD-125070250452}" dt="2023-03-17T09:47:46.979" v="693" actId="26606"/>
          <ac:picMkLst>
            <pc:docMk/>
            <pc:sldMk cId="3959232226" sldId="264"/>
            <ac:picMk id="1028" creationId="{559C0015-CA14-C5F2-B657-4659D2B4FC60}"/>
          </ac:picMkLst>
        </pc:picChg>
        <pc:picChg chg="mod ord">
          <ac:chgData name="Coufal Petr" userId="76484aeb-9507-44c9-a583-612a370dac90" providerId="ADAL" clId="{AD5A3456-AFC1-414E-88FD-125070250452}" dt="2023-03-17T09:47:46.979" v="693" actId="26606"/>
          <ac:picMkLst>
            <pc:docMk/>
            <pc:sldMk cId="3959232226" sldId="264"/>
            <ac:picMk id="3074" creationId="{64084BF7-5B69-E9F0-DD16-0CDEB438397E}"/>
          </ac:picMkLst>
        </pc:picChg>
        <pc:picChg chg="mod ord">
          <ac:chgData name="Coufal Petr" userId="76484aeb-9507-44c9-a583-612a370dac90" providerId="ADAL" clId="{AD5A3456-AFC1-414E-88FD-125070250452}" dt="2023-03-17T09:47:46.979" v="693" actId="26606"/>
          <ac:picMkLst>
            <pc:docMk/>
            <pc:sldMk cId="3959232226" sldId="264"/>
            <ac:picMk id="3076" creationId="{72F891D5-E135-63E0-C7AB-D8DF8B10E198}"/>
          </ac:picMkLst>
        </pc:picChg>
      </pc:sldChg>
      <pc:sldChg chg="addSp delSp modSp mod">
        <pc:chgData name="Coufal Petr" userId="76484aeb-9507-44c9-a583-612a370dac90" providerId="ADAL" clId="{AD5A3456-AFC1-414E-88FD-125070250452}" dt="2023-03-29T13:42:29.405" v="1191" actId="20577"/>
        <pc:sldMkLst>
          <pc:docMk/>
          <pc:sldMk cId="2888491620" sldId="265"/>
        </pc:sldMkLst>
        <pc:spChg chg="mod">
          <ac:chgData name="Coufal Petr" userId="76484aeb-9507-44c9-a583-612a370dac90" providerId="ADAL" clId="{AD5A3456-AFC1-414E-88FD-125070250452}" dt="2023-03-23T15:22:28.906" v="1015" actId="207"/>
          <ac:spMkLst>
            <pc:docMk/>
            <pc:sldMk cId="2888491620" sldId="265"/>
            <ac:spMk id="2" creationId="{0CEC939C-5D34-E2D5-7B04-D9671EFB75B0}"/>
          </ac:spMkLst>
        </pc:spChg>
        <pc:spChg chg="mod">
          <ac:chgData name="Coufal Petr" userId="76484aeb-9507-44c9-a583-612a370dac90" providerId="ADAL" clId="{AD5A3456-AFC1-414E-88FD-125070250452}" dt="2023-03-23T15:22:23.565" v="1014" actId="1076"/>
          <ac:spMkLst>
            <pc:docMk/>
            <pc:sldMk cId="2888491620" sldId="265"/>
            <ac:spMk id="3" creationId="{71CB5BD5-F0DC-BFD8-F30E-CEEAFC383B68}"/>
          </ac:spMkLst>
        </pc:spChg>
        <pc:spChg chg="add mod">
          <ac:chgData name="Coufal Petr" userId="76484aeb-9507-44c9-a583-612a370dac90" providerId="ADAL" clId="{AD5A3456-AFC1-414E-88FD-125070250452}" dt="2023-03-23T15:22:41.531" v="1016" actId="207"/>
          <ac:spMkLst>
            <pc:docMk/>
            <pc:sldMk cId="2888491620" sldId="265"/>
            <ac:spMk id="4" creationId="{3ED8F35B-FDE1-E174-53CB-266221523D86}"/>
          </ac:spMkLst>
        </pc:spChg>
        <pc:spChg chg="add mod ord">
          <ac:chgData name="Coufal Petr" userId="76484aeb-9507-44c9-a583-612a370dac90" providerId="ADAL" clId="{AD5A3456-AFC1-414E-88FD-125070250452}" dt="2023-03-29T13:42:29.405" v="1191" actId="20577"/>
          <ac:spMkLst>
            <pc:docMk/>
            <pc:sldMk cId="2888491620" sldId="265"/>
            <ac:spMk id="5" creationId="{64BC6918-5D23-C141-EF8D-788A4225393C}"/>
          </ac:spMkLst>
        </pc:spChg>
        <pc:spChg chg="add mod">
          <ac:chgData name="Coufal Petr" userId="76484aeb-9507-44c9-a583-612a370dac90" providerId="ADAL" clId="{AD5A3456-AFC1-414E-88FD-125070250452}" dt="2023-03-23T15:22:23.565" v="1014" actId="1076"/>
          <ac:spMkLst>
            <pc:docMk/>
            <pc:sldMk cId="2888491620" sldId="265"/>
            <ac:spMk id="6" creationId="{342FCC5D-01C2-C65B-F192-99E518580198}"/>
          </ac:spMkLst>
        </pc:spChg>
        <pc:spChg chg="del">
          <ac:chgData name="Coufal Petr" userId="76484aeb-9507-44c9-a583-612a370dac90" providerId="ADAL" clId="{AD5A3456-AFC1-414E-88FD-125070250452}" dt="2023-03-23T14:53:36.942" v="850" actId="26606"/>
          <ac:spMkLst>
            <pc:docMk/>
            <pc:sldMk cId="2888491620" sldId="265"/>
            <ac:spMk id="5131" creationId="{D2B783EE-0239-4717-BBEA-8C9EAC61C824}"/>
          </ac:spMkLst>
        </pc:spChg>
        <pc:spChg chg="del">
          <ac:chgData name="Coufal Petr" userId="76484aeb-9507-44c9-a583-612a370dac90" providerId="ADAL" clId="{AD5A3456-AFC1-414E-88FD-125070250452}" dt="2023-03-23T14:53:36.942" v="850" actId="26606"/>
          <ac:spMkLst>
            <pc:docMk/>
            <pc:sldMk cId="2888491620" sldId="265"/>
            <ac:spMk id="5133" creationId="{A7B99495-F43F-4D80-A44F-2CB4764EB90B}"/>
          </ac:spMkLst>
        </pc:spChg>
        <pc:spChg chg="del">
          <ac:chgData name="Coufal Petr" userId="76484aeb-9507-44c9-a583-612a370dac90" providerId="ADAL" clId="{AD5A3456-AFC1-414E-88FD-125070250452}" dt="2023-03-23T14:53:36.942" v="850" actId="26606"/>
          <ac:spMkLst>
            <pc:docMk/>
            <pc:sldMk cId="2888491620" sldId="265"/>
            <ac:spMk id="5135" creationId="{70BEB1E7-2F88-40BC-B73D-42E5B6F80BFC}"/>
          </ac:spMkLst>
        </pc:spChg>
        <pc:spChg chg="add">
          <ac:chgData name="Coufal Petr" userId="76484aeb-9507-44c9-a583-612a370dac90" providerId="ADAL" clId="{AD5A3456-AFC1-414E-88FD-125070250452}" dt="2023-03-23T14:53:36.942" v="850" actId="26606"/>
          <ac:spMkLst>
            <pc:docMk/>
            <pc:sldMk cId="2888491620" sldId="265"/>
            <ac:spMk id="5140" creationId="{B3684CCF-CEBB-4D8E-A366-95E43D4C790B}"/>
          </ac:spMkLst>
        </pc:spChg>
        <pc:spChg chg="add">
          <ac:chgData name="Coufal Petr" userId="76484aeb-9507-44c9-a583-612a370dac90" providerId="ADAL" clId="{AD5A3456-AFC1-414E-88FD-125070250452}" dt="2023-03-23T14:53:36.942" v="850" actId="26606"/>
          <ac:spMkLst>
            <pc:docMk/>
            <pc:sldMk cId="2888491620" sldId="265"/>
            <ac:spMk id="5142" creationId="{70BEB1E7-2F88-40BC-B73D-42E5B6F80BFC}"/>
          </ac:spMkLst>
        </pc:spChg>
        <pc:picChg chg="add del">
          <ac:chgData name="Coufal Petr" userId="76484aeb-9507-44c9-a583-612a370dac90" providerId="ADAL" clId="{AD5A3456-AFC1-414E-88FD-125070250452}" dt="2023-03-29T13:40:49.208" v="1184" actId="478"/>
          <ac:picMkLst>
            <pc:docMk/>
            <pc:sldMk cId="2888491620" sldId="265"/>
            <ac:picMk id="7" creationId="{F473D626-2561-4619-4D14-3D934A61775B}"/>
          </ac:picMkLst>
        </pc:picChg>
        <pc:picChg chg="add mod">
          <ac:chgData name="Coufal Petr" userId="76484aeb-9507-44c9-a583-612a370dac90" providerId="ADAL" clId="{AD5A3456-AFC1-414E-88FD-125070250452}" dt="2023-03-23T14:53:36.942" v="850" actId="26606"/>
          <ac:picMkLst>
            <pc:docMk/>
            <pc:sldMk cId="2888491620" sldId="265"/>
            <ac:picMk id="1026" creationId="{202754DC-0EDD-1194-A7EA-43B23B72DA12}"/>
          </ac:picMkLst>
        </pc:picChg>
        <pc:picChg chg="add del">
          <ac:chgData name="Coufal Petr" userId="76484aeb-9507-44c9-a583-612a370dac90" providerId="ADAL" clId="{AD5A3456-AFC1-414E-88FD-125070250452}" dt="2023-03-29T13:41:11.904" v="1186" actId="478"/>
          <ac:picMkLst>
            <pc:docMk/>
            <pc:sldMk cId="2888491620" sldId="265"/>
            <ac:picMk id="1028" creationId="{1890C2E4-6209-ADA0-9865-2482BC87E9D7}"/>
          </ac:picMkLst>
        </pc:picChg>
        <pc:picChg chg="add mod">
          <ac:chgData name="Coufal Petr" userId="76484aeb-9507-44c9-a583-612a370dac90" providerId="ADAL" clId="{AD5A3456-AFC1-414E-88FD-125070250452}" dt="2023-03-29T13:42:21.178" v="1190" actId="1076"/>
          <ac:picMkLst>
            <pc:docMk/>
            <pc:sldMk cId="2888491620" sldId="265"/>
            <ac:picMk id="1030" creationId="{E542ABD0-34E7-C5DB-277D-4EAA5A00A21A}"/>
          </ac:picMkLst>
        </pc:picChg>
        <pc:picChg chg="mod ord">
          <ac:chgData name="Coufal Petr" userId="76484aeb-9507-44c9-a583-612a370dac90" providerId="ADAL" clId="{AD5A3456-AFC1-414E-88FD-125070250452}" dt="2023-03-23T14:53:36.942" v="850" actId="26606"/>
          <ac:picMkLst>
            <pc:docMk/>
            <pc:sldMk cId="2888491620" sldId="265"/>
            <ac:picMk id="5122" creationId="{96C4F3CF-F8C6-5EF4-DC46-F35BEE0637CD}"/>
          </ac:picMkLst>
        </pc:picChg>
        <pc:picChg chg="mod ord">
          <ac:chgData name="Coufal Petr" userId="76484aeb-9507-44c9-a583-612a370dac90" providerId="ADAL" clId="{AD5A3456-AFC1-414E-88FD-125070250452}" dt="2023-03-23T14:53:36.942" v="850" actId="26606"/>
          <ac:picMkLst>
            <pc:docMk/>
            <pc:sldMk cId="2888491620" sldId="265"/>
            <ac:picMk id="5126" creationId="{DAACA08E-37DA-9764-F8A2-847B5CA9D061}"/>
          </ac:picMkLst>
        </pc:picChg>
      </pc:sldChg>
      <pc:sldChg chg="modSp mod">
        <pc:chgData name="Coufal Petr" userId="76484aeb-9507-44c9-a583-612a370dac90" providerId="ADAL" clId="{AD5A3456-AFC1-414E-88FD-125070250452}" dt="2023-03-24T06:30:35.173" v="1121" actId="1076"/>
        <pc:sldMkLst>
          <pc:docMk/>
          <pc:sldMk cId="457731154" sldId="266"/>
        </pc:sldMkLst>
        <pc:spChg chg="mod">
          <ac:chgData name="Coufal Petr" userId="76484aeb-9507-44c9-a583-612a370dac90" providerId="ADAL" clId="{AD5A3456-AFC1-414E-88FD-125070250452}" dt="2023-03-24T06:30:19.347" v="1120" actId="403"/>
          <ac:spMkLst>
            <pc:docMk/>
            <pc:sldMk cId="457731154" sldId="266"/>
            <ac:spMk id="2" creationId="{0303CB0C-BA3B-D2A1-E240-96BE9DCC6588}"/>
          </ac:spMkLst>
        </pc:spChg>
        <pc:spChg chg="mod">
          <ac:chgData name="Coufal Petr" userId="76484aeb-9507-44c9-a583-612a370dac90" providerId="ADAL" clId="{AD5A3456-AFC1-414E-88FD-125070250452}" dt="2023-03-24T06:30:35.173" v="1121" actId="1076"/>
          <ac:spMkLst>
            <pc:docMk/>
            <pc:sldMk cId="457731154" sldId="266"/>
            <ac:spMk id="3" creationId="{254F3660-C586-EB56-59EE-74DAE0430E6E}"/>
          </ac:spMkLst>
        </pc:spChg>
      </pc:sldChg>
      <pc:sldChg chg="modSp mod">
        <pc:chgData name="Coufal Petr" userId="76484aeb-9507-44c9-a583-612a370dac90" providerId="ADAL" clId="{AD5A3456-AFC1-414E-88FD-125070250452}" dt="2023-03-24T06:28:00.232" v="1062" actId="20577"/>
        <pc:sldMkLst>
          <pc:docMk/>
          <pc:sldMk cId="1231856953" sldId="267"/>
        </pc:sldMkLst>
        <pc:spChg chg="mod">
          <ac:chgData name="Coufal Petr" userId="76484aeb-9507-44c9-a583-612a370dac90" providerId="ADAL" clId="{AD5A3456-AFC1-414E-88FD-125070250452}" dt="2023-03-24T06:28:00.232" v="1062" actId="20577"/>
          <ac:spMkLst>
            <pc:docMk/>
            <pc:sldMk cId="1231856953" sldId="267"/>
            <ac:spMk id="3" creationId="{311A25F3-9B20-CABA-2D68-E29FB7DC59E6}"/>
          </ac:spMkLst>
        </pc:spChg>
      </pc:sldChg>
      <pc:sldChg chg="addSp delSp modSp new mod">
        <pc:chgData name="Coufal Petr" userId="76484aeb-9507-44c9-a583-612a370dac90" providerId="ADAL" clId="{AD5A3456-AFC1-414E-88FD-125070250452}" dt="2023-03-24T06:34:44.446" v="1131" actId="14100"/>
        <pc:sldMkLst>
          <pc:docMk/>
          <pc:sldMk cId="1752815383" sldId="268"/>
        </pc:sldMkLst>
        <pc:spChg chg="del">
          <ac:chgData name="Coufal Petr" userId="76484aeb-9507-44c9-a583-612a370dac90" providerId="ADAL" clId="{AD5A3456-AFC1-414E-88FD-125070250452}" dt="2023-03-24T06:33:32.057" v="1124" actId="478"/>
          <ac:spMkLst>
            <pc:docMk/>
            <pc:sldMk cId="1752815383" sldId="268"/>
            <ac:spMk id="2" creationId="{647ED3C4-4A59-E092-B0E0-0EAAC4AEAD5E}"/>
          </ac:spMkLst>
        </pc:spChg>
        <pc:spChg chg="del">
          <ac:chgData name="Coufal Petr" userId="76484aeb-9507-44c9-a583-612a370dac90" providerId="ADAL" clId="{AD5A3456-AFC1-414E-88FD-125070250452}" dt="2023-03-24T06:33:30.882" v="1123" actId="478"/>
          <ac:spMkLst>
            <pc:docMk/>
            <pc:sldMk cId="1752815383" sldId="268"/>
            <ac:spMk id="3" creationId="{ECE7C248-8591-5AE6-6ADF-BC73DDE37C90}"/>
          </ac:spMkLst>
        </pc:spChg>
        <pc:spChg chg="add del mod">
          <ac:chgData name="Coufal Petr" userId="76484aeb-9507-44c9-a583-612a370dac90" providerId="ADAL" clId="{AD5A3456-AFC1-414E-88FD-125070250452}" dt="2023-03-24T06:33:46.149" v="1126" actId="478"/>
          <ac:spMkLst>
            <pc:docMk/>
            <pc:sldMk cId="1752815383" sldId="268"/>
            <ac:spMk id="4" creationId="{0CEC939C-5D34-E2D5-7B04-D9671EFB75B0}"/>
          </ac:spMkLst>
        </pc:spChg>
        <pc:spChg chg="add del mod">
          <ac:chgData name="Coufal Petr" userId="76484aeb-9507-44c9-a583-612a370dac90" providerId="ADAL" clId="{AD5A3456-AFC1-414E-88FD-125070250452}" dt="2023-03-24T06:33:49.897" v="1128" actId="478"/>
          <ac:spMkLst>
            <pc:docMk/>
            <pc:sldMk cId="1752815383" sldId="268"/>
            <ac:spMk id="5" creationId="{0CEC939C-5D34-E2D5-7B04-D9671EFB75B0}"/>
          </ac:spMkLst>
        </pc:spChg>
        <pc:picChg chg="add mod">
          <ac:chgData name="Coufal Petr" userId="76484aeb-9507-44c9-a583-612a370dac90" providerId="ADAL" clId="{AD5A3456-AFC1-414E-88FD-125070250452}" dt="2023-03-24T06:34:44.446" v="1131" actId="14100"/>
          <ac:picMkLst>
            <pc:docMk/>
            <pc:sldMk cId="1752815383" sldId="268"/>
            <ac:picMk id="7" creationId="{849FED8B-0197-2A0B-603B-2110B7A2EEEF}"/>
          </ac:picMkLst>
        </pc:picChg>
      </pc:sldChg>
      <pc:sldChg chg="modSp mod">
        <pc:chgData name="Coufal Petr" userId="76484aeb-9507-44c9-a583-612a370dac90" providerId="ADAL" clId="{AD5A3456-AFC1-414E-88FD-125070250452}" dt="2023-03-29T13:39:22.371" v="1182" actId="20577"/>
        <pc:sldMkLst>
          <pc:docMk/>
          <pc:sldMk cId="888170003" sldId="269"/>
        </pc:sldMkLst>
        <pc:spChg chg="mod">
          <ac:chgData name="Coufal Petr" userId="76484aeb-9507-44c9-a583-612a370dac90" providerId="ADAL" clId="{AD5A3456-AFC1-414E-88FD-125070250452}" dt="2023-03-29T08:11:09.073" v="1180" actId="1076"/>
          <ac:spMkLst>
            <pc:docMk/>
            <pc:sldMk cId="888170003" sldId="269"/>
            <ac:spMk id="2" creationId="{03F1B4C2-7200-FA32-1429-AEE4B6185B81}"/>
          </ac:spMkLst>
        </pc:spChg>
        <pc:spChg chg="mod">
          <ac:chgData name="Coufal Petr" userId="76484aeb-9507-44c9-a583-612a370dac90" providerId="ADAL" clId="{AD5A3456-AFC1-414E-88FD-125070250452}" dt="2023-03-29T13:39:22.371" v="1182" actId="20577"/>
          <ac:spMkLst>
            <pc:docMk/>
            <pc:sldMk cId="888170003" sldId="269"/>
            <ac:spMk id="3" creationId="{277C305F-B2F5-95A7-8873-70E3127239D7}"/>
          </ac:spMkLst>
        </pc:spChg>
      </pc:sldChg>
      <pc:sldChg chg="addSp delSp modSp new mod setBg">
        <pc:chgData name="Coufal Petr" userId="76484aeb-9507-44c9-a583-612a370dac90" providerId="ADAL" clId="{AD5A3456-AFC1-414E-88FD-125070250452}" dt="2023-03-29T13:51:42.551" v="1382" actId="20577"/>
        <pc:sldMkLst>
          <pc:docMk/>
          <pc:sldMk cId="899671587" sldId="270"/>
        </pc:sldMkLst>
        <pc:spChg chg="mod">
          <ac:chgData name="Coufal Petr" userId="76484aeb-9507-44c9-a583-612a370dac90" providerId="ADAL" clId="{AD5A3456-AFC1-414E-88FD-125070250452}" dt="2023-03-29T13:50:18.666" v="1357" actId="26606"/>
          <ac:spMkLst>
            <pc:docMk/>
            <pc:sldMk cId="899671587" sldId="270"/>
            <ac:spMk id="2" creationId="{49805297-66A3-7EF9-92ED-B99A65E19E84}"/>
          </ac:spMkLst>
        </pc:spChg>
        <pc:spChg chg="del">
          <ac:chgData name="Coufal Petr" userId="76484aeb-9507-44c9-a583-612a370dac90" providerId="ADAL" clId="{AD5A3456-AFC1-414E-88FD-125070250452}" dt="2023-03-29T13:44:01.946" v="1207"/>
          <ac:spMkLst>
            <pc:docMk/>
            <pc:sldMk cId="899671587" sldId="270"/>
            <ac:spMk id="3" creationId="{8E0FE223-4468-6E9B-DB13-A538071070DE}"/>
          </ac:spMkLst>
        </pc:spChg>
        <pc:spChg chg="add mod">
          <ac:chgData name="Coufal Petr" userId="76484aeb-9507-44c9-a583-612a370dac90" providerId="ADAL" clId="{AD5A3456-AFC1-414E-88FD-125070250452}" dt="2023-03-29T13:51:42.551" v="1382" actId="20577"/>
          <ac:spMkLst>
            <pc:docMk/>
            <pc:sldMk cId="899671587" sldId="270"/>
            <ac:spMk id="4" creationId="{FA0DB1EC-FD9E-A7A5-8658-5D4F0C2833B4}"/>
          </ac:spMkLst>
        </pc:spChg>
        <pc:spChg chg="add">
          <ac:chgData name="Coufal Petr" userId="76484aeb-9507-44c9-a583-612a370dac90" providerId="ADAL" clId="{AD5A3456-AFC1-414E-88FD-125070250452}" dt="2023-03-29T13:50:18.666" v="1357" actId="26606"/>
          <ac:spMkLst>
            <pc:docMk/>
            <pc:sldMk cId="899671587" sldId="270"/>
            <ac:spMk id="2061" creationId="{D2B783EE-0239-4717-BBEA-8C9EAC61C824}"/>
          </ac:spMkLst>
        </pc:spChg>
        <pc:spChg chg="add">
          <ac:chgData name="Coufal Petr" userId="76484aeb-9507-44c9-a583-612a370dac90" providerId="ADAL" clId="{AD5A3456-AFC1-414E-88FD-125070250452}" dt="2023-03-29T13:50:18.666" v="1357" actId="26606"/>
          <ac:spMkLst>
            <pc:docMk/>
            <pc:sldMk cId="899671587" sldId="270"/>
            <ac:spMk id="2063" creationId="{A7B99495-F43F-4D80-A44F-2CB4764EB90B}"/>
          </ac:spMkLst>
        </pc:spChg>
        <pc:spChg chg="add">
          <ac:chgData name="Coufal Petr" userId="76484aeb-9507-44c9-a583-612a370dac90" providerId="ADAL" clId="{AD5A3456-AFC1-414E-88FD-125070250452}" dt="2023-03-29T13:50:18.666" v="1357" actId="26606"/>
          <ac:spMkLst>
            <pc:docMk/>
            <pc:sldMk cId="899671587" sldId="270"/>
            <ac:spMk id="2065" creationId="{70BEB1E7-2F88-40BC-B73D-42E5B6F80BFC}"/>
          </ac:spMkLst>
        </pc:spChg>
        <pc:picChg chg="add del mod">
          <ac:chgData name="Coufal Petr" userId="76484aeb-9507-44c9-a583-612a370dac90" providerId="ADAL" clId="{AD5A3456-AFC1-414E-88FD-125070250452}" dt="2023-03-29T13:44:04.958" v="1208" actId="478"/>
          <ac:picMkLst>
            <pc:docMk/>
            <pc:sldMk cId="899671587" sldId="270"/>
            <ac:picMk id="2050" creationId="{9F56C63B-99C7-F7AE-A721-CE5B90308C6A}"/>
          </ac:picMkLst>
        </pc:picChg>
        <pc:picChg chg="add del">
          <ac:chgData name="Coufal Petr" userId="76484aeb-9507-44c9-a583-612a370dac90" providerId="ADAL" clId="{AD5A3456-AFC1-414E-88FD-125070250452}" dt="2023-03-29T13:49:52.113" v="1354" actId="478"/>
          <ac:picMkLst>
            <pc:docMk/>
            <pc:sldMk cId="899671587" sldId="270"/>
            <ac:picMk id="2052" creationId="{0D50E8D2-C31D-C967-2E03-325685E407A5}"/>
          </ac:picMkLst>
        </pc:picChg>
        <pc:picChg chg="add mod">
          <ac:chgData name="Coufal Petr" userId="76484aeb-9507-44c9-a583-612a370dac90" providerId="ADAL" clId="{AD5A3456-AFC1-414E-88FD-125070250452}" dt="2023-03-29T13:50:18.666" v="1357" actId="26606"/>
          <ac:picMkLst>
            <pc:docMk/>
            <pc:sldMk cId="899671587" sldId="270"/>
            <ac:picMk id="2054" creationId="{D226DDEE-2611-2AD5-F27E-6BA114DADA43}"/>
          </ac:picMkLst>
        </pc:picChg>
        <pc:picChg chg="add mod">
          <ac:chgData name="Coufal Petr" userId="76484aeb-9507-44c9-a583-612a370dac90" providerId="ADAL" clId="{AD5A3456-AFC1-414E-88FD-125070250452}" dt="2023-03-29T13:50:18.666" v="1357" actId="26606"/>
          <ac:picMkLst>
            <pc:docMk/>
            <pc:sldMk cId="899671587" sldId="270"/>
            <ac:picMk id="2056" creationId="{AAE18952-CA95-9C95-ED7F-0FE1B30AA22D}"/>
          </ac:picMkLst>
        </pc:picChg>
      </pc:sldChg>
    </pc:docChg>
  </pc:docChgLst>
  <pc:docChgLst>
    <pc:chgData name="Coufal Petr" userId="76484aeb-9507-44c9-a583-612a370dac90" providerId="ADAL" clId="{0E1361F2-EEAD-4732-92BA-F119A2FF878B}"/>
    <pc:docChg chg="custSel modSld">
      <pc:chgData name="Coufal Petr" userId="76484aeb-9507-44c9-a583-612a370dac90" providerId="ADAL" clId="{0E1361F2-EEAD-4732-92BA-F119A2FF878B}" dt="2023-02-18T22:30:29.608" v="45" actId="1076"/>
      <pc:docMkLst>
        <pc:docMk/>
      </pc:docMkLst>
      <pc:sldChg chg="modSp mod">
        <pc:chgData name="Coufal Petr" userId="76484aeb-9507-44c9-a583-612a370dac90" providerId="ADAL" clId="{0E1361F2-EEAD-4732-92BA-F119A2FF878B}" dt="2023-02-18T22:28:05.664" v="23" actId="1076"/>
        <pc:sldMkLst>
          <pc:docMk/>
          <pc:sldMk cId="107940588" sldId="256"/>
        </pc:sldMkLst>
        <pc:spChg chg="mod">
          <ac:chgData name="Coufal Petr" userId="76484aeb-9507-44c9-a583-612a370dac90" providerId="ADAL" clId="{0E1361F2-EEAD-4732-92BA-F119A2FF878B}" dt="2023-02-18T22:28:05.664" v="23" actId="1076"/>
          <ac:spMkLst>
            <pc:docMk/>
            <pc:sldMk cId="107940588" sldId="256"/>
            <ac:spMk id="2" creationId="{F31AD0BE-123E-FCE2-0E8B-DDBFED1B2BB2}"/>
          </ac:spMkLst>
        </pc:spChg>
        <pc:spChg chg="mod">
          <ac:chgData name="Coufal Petr" userId="76484aeb-9507-44c9-a583-612a370dac90" providerId="ADAL" clId="{0E1361F2-EEAD-4732-92BA-F119A2FF878B}" dt="2023-02-18T22:27:59.919" v="22" actId="1076"/>
          <ac:spMkLst>
            <pc:docMk/>
            <pc:sldMk cId="107940588" sldId="256"/>
            <ac:spMk id="3" creationId="{0E95196D-0B17-84F0-54A6-9BF2C836F590}"/>
          </ac:spMkLst>
        </pc:spChg>
      </pc:sldChg>
      <pc:sldChg chg="modSp mod">
        <pc:chgData name="Coufal Petr" userId="76484aeb-9507-44c9-a583-612a370dac90" providerId="ADAL" clId="{0E1361F2-EEAD-4732-92BA-F119A2FF878B}" dt="2023-02-18T22:27:33.918" v="18" actId="14100"/>
        <pc:sldMkLst>
          <pc:docMk/>
          <pc:sldMk cId="3693405066" sldId="257"/>
        </pc:sldMkLst>
        <pc:spChg chg="mod">
          <ac:chgData name="Coufal Petr" userId="76484aeb-9507-44c9-a583-612a370dac90" providerId="ADAL" clId="{0E1361F2-EEAD-4732-92BA-F119A2FF878B}" dt="2023-02-18T22:27:33.918" v="18" actId="14100"/>
          <ac:spMkLst>
            <pc:docMk/>
            <pc:sldMk cId="3693405066" sldId="257"/>
            <ac:spMk id="2" creationId="{6DF8502E-1525-3DE0-7234-0C425D9F33ED}"/>
          </ac:spMkLst>
        </pc:spChg>
        <pc:spChg chg="mod">
          <ac:chgData name="Coufal Petr" userId="76484aeb-9507-44c9-a583-612a370dac90" providerId="ADAL" clId="{0E1361F2-EEAD-4732-92BA-F119A2FF878B}" dt="2023-02-18T22:27:05.657" v="13" actId="14100"/>
          <ac:spMkLst>
            <pc:docMk/>
            <pc:sldMk cId="3693405066" sldId="257"/>
            <ac:spMk id="3" creationId="{D510C341-1191-D25B-5BC0-590499D0F630}"/>
          </ac:spMkLst>
        </pc:spChg>
      </pc:sldChg>
      <pc:sldChg chg="modSp mod">
        <pc:chgData name="Coufal Petr" userId="76484aeb-9507-44c9-a583-612a370dac90" providerId="ADAL" clId="{0E1361F2-EEAD-4732-92BA-F119A2FF878B}" dt="2023-02-18T22:29:00.241" v="31" actId="14100"/>
        <pc:sldMkLst>
          <pc:docMk/>
          <pc:sldMk cId="2519314186" sldId="258"/>
        </pc:sldMkLst>
        <pc:spChg chg="mod">
          <ac:chgData name="Coufal Petr" userId="76484aeb-9507-44c9-a583-612a370dac90" providerId="ADAL" clId="{0E1361F2-EEAD-4732-92BA-F119A2FF878B}" dt="2023-02-18T22:28:46.877" v="26" actId="1076"/>
          <ac:spMkLst>
            <pc:docMk/>
            <pc:sldMk cId="2519314186" sldId="258"/>
            <ac:spMk id="2" creationId="{074752D6-24BA-4682-7AFF-E7DF2FBF926F}"/>
          </ac:spMkLst>
        </pc:spChg>
        <pc:spChg chg="mod">
          <ac:chgData name="Coufal Petr" userId="76484aeb-9507-44c9-a583-612a370dac90" providerId="ADAL" clId="{0E1361F2-EEAD-4732-92BA-F119A2FF878B}" dt="2023-02-18T22:28:49.698" v="27" actId="1076"/>
          <ac:spMkLst>
            <pc:docMk/>
            <pc:sldMk cId="2519314186" sldId="258"/>
            <ac:spMk id="3" creationId="{67C2CFE5-5BFF-92E9-0735-9E7C1C708035}"/>
          </ac:spMkLst>
        </pc:spChg>
        <pc:picChg chg="mod">
          <ac:chgData name="Coufal Petr" userId="76484aeb-9507-44c9-a583-612a370dac90" providerId="ADAL" clId="{0E1361F2-EEAD-4732-92BA-F119A2FF878B}" dt="2023-02-18T22:29:00.241" v="31" actId="14100"/>
          <ac:picMkLst>
            <pc:docMk/>
            <pc:sldMk cId="2519314186" sldId="258"/>
            <ac:picMk id="3080" creationId="{9A913B5F-039E-F5EC-88CF-9F1FB3C5B12A}"/>
          </ac:picMkLst>
        </pc:picChg>
      </pc:sldChg>
      <pc:sldChg chg="modSp mod">
        <pc:chgData name="Coufal Petr" userId="76484aeb-9507-44c9-a583-612a370dac90" providerId="ADAL" clId="{0E1361F2-EEAD-4732-92BA-F119A2FF878B}" dt="2023-02-18T22:30:29.608" v="45" actId="1076"/>
        <pc:sldMkLst>
          <pc:docMk/>
          <pc:sldMk cId="833170504" sldId="260"/>
        </pc:sldMkLst>
        <pc:spChg chg="mod">
          <ac:chgData name="Coufal Petr" userId="76484aeb-9507-44c9-a583-612a370dac90" providerId="ADAL" clId="{0E1361F2-EEAD-4732-92BA-F119A2FF878B}" dt="2023-02-18T22:30:25.154" v="44" actId="404"/>
          <ac:spMkLst>
            <pc:docMk/>
            <pc:sldMk cId="833170504" sldId="260"/>
            <ac:spMk id="2" creationId="{074752D6-24BA-4682-7AFF-E7DF2FBF926F}"/>
          </ac:spMkLst>
        </pc:spChg>
        <pc:spChg chg="mod">
          <ac:chgData name="Coufal Petr" userId="76484aeb-9507-44c9-a583-612a370dac90" providerId="ADAL" clId="{0E1361F2-EEAD-4732-92BA-F119A2FF878B}" dt="2023-02-18T22:30:29.608" v="45" actId="1076"/>
          <ac:spMkLst>
            <pc:docMk/>
            <pc:sldMk cId="833170504" sldId="260"/>
            <ac:spMk id="3" creationId="{67C2CFE5-5BFF-92E9-0735-9E7C1C708035}"/>
          </ac:spMkLst>
        </pc:spChg>
      </pc:sldChg>
    </pc:docChg>
  </pc:docChgLst>
  <pc:docChgLst>
    <pc:chgData name="Petr Coufal" userId="76484aeb-9507-44c9-a583-612a370dac90" providerId="ADAL" clId="{6C3A088C-2065-4D6A-AA32-8B998644CD3C}"/>
    <pc:docChg chg="undo custSel addSld modSld">
      <pc:chgData name="Petr Coufal" userId="76484aeb-9507-44c9-a583-612a370dac90" providerId="ADAL" clId="{6C3A088C-2065-4D6A-AA32-8B998644CD3C}" dt="2023-03-31T11:28:02.282" v="239" actId="14100"/>
      <pc:docMkLst>
        <pc:docMk/>
      </pc:docMkLst>
      <pc:sldChg chg="modSp mod">
        <pc:chgData name="Petr Coufal" userId="76484aeb-9507-44c9-a583-612a370dac90" providerId="ADAL" clId="{6C3A088C-2065-4D6A-AA32-8B998644CD3C}" dt="2023-03-25T13:19:13.745" v="30"/>
        <pc:sldMkLst>
          <pc:docMk/>
          <pc:sldMk cId="2674636683" sldId="259"/>
        </pc:sldMkLst>
        <pc:spChg chg="mod">
          <ac:chgData name="Petr Coufal" userId="76484aeb-9507-44c9-a583-612a370dac90" providerId="ADAL" clId="{6C3A088C-2065-4D6A-AA32-8B998644CD3C}" dt="2023-03-25T13:19:13.745" v="30"/>
          <ac:spMkLst>
            <pc:docMk/>
            <pc:sldMk cId="2674636683" sldId="259"/>
            <ac:spMk id="3" creationId="{67C2CFE5-5BFF-92E9-0735-9E7C1C708035}"/>
          </ac:spMkLst>
        </pc:spChg>
      </pc:sldChg>
      <pc:sldChg chg="modSp mod">
        <pc:chgData name="Petr Coufal" userId="76484aeb-9507-44c9-a583-612a370dac90" providerId="ADAL" clId="{6C3A088C-2065-4D6A-AA32-8B998644CD3C}" dt="2023-03-31T11:28:02.282" v="239" actId="14100"/>
        <pc:sldMkLst>
          <pc:docMk/>
          <pc:sldMk cId="833170504" sldId="260"/>
        </pc:sldMkLst>
        <pc:spChg chg="mod">
          <ac:chgData name="Petr Coufal" userId="76484aeb-9507-44c9-a583-612a370dac90" providerId="ADAL" clId="{6C3A088C-2065-4D6A-AA32-8B998644CD3C}" dt="2023-03-31T11:19:42.930" v="237" actId="14100"/>
          <ac:spMkLst>
            <pc:docMk/>
            <pc:sldMk cId="833170504" sldId="260"/>
            <ac:spMk id="2" creationId="{074752D6-24BA-4682-7AFF-E7DF2FBF926F}"/>
          </ac:spMkLst>
        </pc:spChg>
        <pc:spChg chg="mod">
          <ac:chgData name="Petr Coufal" userId="76484aeb-9507-44c9-a583-612a370dac90" providerId="ADAL" clId="{6C3A088C-2065-4D6A-AA32-8B998644CD3C}" dt="2023-03-31T11:28:02.282" v="239" actId="14100"/>
          <ac:spMkLst>
            <pc:docMk/>
            <pc:sldMk cId="833170504" sldId="260"/>
            <ac:spMk id="3" creationId="{67C2CFE5-5BFF-92E9-0735-9E7C1C708035}"/>
          </ac:spMkLst>
        </pc:spChg>
      </pc:sldChg>
      <pc:sldChg chg="modSp">
        <pc:chgData name="Petr Coufal" userId="76484aeb-9507-44c9-a583-612a370dac90" providerId="ADAL" clId="{6C3A088C-2065-4D6A-AA32-8B998644CD3C}" dt="2023-03-25T13:16:49.670" v="3" actId="18131"/>
        <pc:sldMkLst>
          <pc:docMk/>
          <pc:sldMk cId="3783880786" sldId="261"/>
        </pc:sldMkLst>
        <pc:picChg chg="mod">
          <ac:chgData name="Petr Coufal" userId="76484aeb-9507-44c9-a583-612a370dac90" providerId="ADAL" clId="{6C3A088C-2065-4D6A-AA32-8B998644CD3C}" dt="2023-03-25T13:16:49.670" v="3" actId="18131"/>
          <ac:picMkLst>
            <pc:docMk/>
            <pc:sldMk cId="3783880786" sldId="261"/>
            <ac:picMk id="1028" creationId="{20F2AC3E-56D9-D0B7-789E-EEF890D9DE80}"/>
          </ac:picMkLst>
        </pc:picChg>
      </pc:sldChg>
      <pc:sldChg chg="modSp mod">
        <pc:chgData name="Petr Coufal" userId="76484aeb-9507-44c9-a583-612a370dac90" providerId="ADAL" clId="{6C3A088C-2065-4D6A-AA32-8B998644CD3C}" dt="2023-03-31T11:19:05.498" v="233" actId="1076"/>
        <pc:sldMkLst>
          <pc:docMk/>
          <pc:sldMk cId="3332289399" sldId="262"/>
        </pc:sldMkLst>
        <pc:spChg chg="mod">
          <ac:chgData name="Petr Coufal" userId="76484aeb-9507-44c9-a583-612a370dac90" providerId="ADAL" clId="{6C3A088C-2065-4D6A-AA32-8B998644CD3C}" dt="2023-03-31T11:19:01.723" v="232" actId="1076"/>
          <ac:spMkLst>
            <pc:docMk/>
            <pc:sldMk cId="3332289399" sldId="262"/>
            <ac:spMk id="2" creationId="{58907650-A76F-E58C-67E3-FC89BB7D62D1}"/>
          </ac:spMkLst>
        </pc:spChg>
        <pc:spChg chg="mod">
          <ac:chgData name="Petr Coufal" userId="76484aeb-9507-44c9-a583-612a370dac90" providerId="ADAL" clId="{6C3A088C-2065-4D6A-AA32-8B998644CD3C}" dt="2023-03-31T11:19:05.498" v="233" actId="1076"/>
          <ac:spMkLst>
            <pc:docMk/>
            <pc:sldMk cId="3332289399" sldId="262"/>
            <ac:spMk id="3" creationId="{5934393C-7DBD-D4A6-4F01-592E649EE865}"/>
          </ac:spMkLst>
        </pc:spChg>
      </pc:sldChg>
      <pc:sldChg chg="modSp mod">
        <pc:chgData name="Petr Coufal" userId="76484aeb-9507-44c9-a583-612a370dac90" providerId="ADAL" clId="{6C3A088C-2065-4D6A-AA32-8B998644CD3C}" dt="2023-03-31T11:15:53.848" v="197" actId="20577"/>
        <pc:sldMkLst>
          <pc:docMk/>
          <pc:sldMk cId="3596797566" sldId="263"/>
        </pc:sldMkLst>
        <pc:spChg chg="mod">
          <ac:chgData name="Petr Coufal" userId="76484aeb-9507-44c9-a583-612a370dac90" providerId="ADAL" clId="{6C3A088C-2065-4D6A-AA32-8B998644CD3C}" dt="2023-03-31T11:15:53.848" v="197" actId="20577"/>
          <ac:spMkLst>
            <pc:docMk/>
            <pc:sldMk cId="3596797566" sldId="263"/>
            <ac:spMk id="3" creationId="{9C9BAB27-2E87-0CDA-1D8C-76B5A7070B08}"/>
          </ac:spMkLst>
        </pc:spChg>
      </pc:sldChg>
      <pc:sldChg chg="modSp mod">
        <pc:chgData name="Petr Coufal" userId="76484aeb-9507-44c9-a583-612a370dac90" providerId="ADAL" clId="{6C3A088C-2065-4D6A-AA32-8B998644CD3C}" dt="2023-03-25T13:18:14.702" v="8" actId="1076"/>
        <pc:sldMkLst>
          <pc:docMk/>
          <pc:sldMk cId="2888491620" sldId="265"/>
        </pc:sldMkLst>
        <pc:spChg chg="mod">
          <ac:chgData name="Petr Coufal" userId="76484aeb-9507-44c9-a583-612a370dac90" providerId="ADAL" clId="{6C3A088C-2065-4D6A-AA32-8B998644CD3C}" dt="2023-03-25T13:18:03.386" v="6" actId="403"/>
          <ac:spMkLst>
            <pc:docMk/>
            <pc:sldMk cId="2888491620" sldId="265"/>
            <ac:spMk id="2" creationId="{0CEC939C-5D34-E2D5-7B04-D9671EFB75B0}"/>
          </ac:spMkLst>
        </pc:spChg>
        <pc:spChg chg="mod">
          <ac:chgData name="Petr Coufal" userId="76484aeb-9507-44c9-a583-612a370dac90" providerId="ADAL" clId="{6C3A088C-2065-4D6A-AA32-8B998644CD3C}" dt="2023-03-25T13:18:03.386" v="6" actId="403"/>
          <ac:spMkLst>
            <pc:docMk/>
            <pc:sldMk cId="2888491620" sldId="265"/>
            <ac:spMk id="3" creationId="{71CB5BD5-F0DC-BFD8-F30E-CEEAFC383B68}"/>
          </ac:spMkLst>
        </pc:spChg>
        <pc:spChg chg="mod">
          <ac:chgData name="Petr Coufal" userId="76484aeb-9507-44c9-a583-612a370dac90" providerId="ADAL" clId="{6C3A088C-2065-4D6A-AA32-8B998644CD3C}" dt="2023-03-25T13:18:14.702" v="8" actId="1076"/>
          <ac:spMkLst>
            <pc:docMk/>
            <pc:sldMk cId="2888491620" sldId="265"/>
            <ac:spMk id="4" creationId="{3ED8F35B-FDE1-E174-53CB-266221523D86}"/>
          </ac:spMkLst>
        </pc:spChg>
        <pc:spChg chg="mod">
          <ac:chgData name="Petr Coufal" userId="76484aeb-9507-44c9-a583-612a370dac90" providerId="ADAL" clId="{6C3A088C-2065-4D6A-AA32-8B998644CD3C}" dt="2023-03-25T13:18:09.790" v="7" actId="1076"/>
          <ac:spMkLst>
            <pc:docMk/>
            <pc:sldMk cId="2888491620" sldId="265"/>
            <ac:spMk id="5" creationId="{64BC6918-5D23-C141-EF8D-788A4225393C}"/>
          </ac:spMkLst>
        </pc:spChg>
      </pc:sldChg>
      <pc:sldChg chg="modSp mod">
        <pc:chgData name="Petr Coufal" userId="76484aeb-9507-44c9-a583-612a370dac90" providerId="ADAL" clId="{6C3A088C-2065-4D6A-AA32-8B998644CD3C}" dt="2023-03-25T13:19:58.227" v="31" actId="20577"/>
        <pc:sldMkLst>
          <pc:docMk/>
          <pc:sldMk cId="1231856953" sldId="267"/>
        </pc:sldMkLst>
        <pc:spChg chg="mod">
          <ac:chgData name="Petr Coufal" userId="76484aeb-9507-44c9-a583-612a370dac90" providerId="ADAL" clId="{6C3A088C-2065-4D6A-AA32-8B998644CD3C}" dt="2023-03-25T13:19:58.227" v="31" actId="20577"/>
          <ac:spMkLst>
            <pc:docMk/>
            <pc:sldMk cId="1231856953" sldId="267"/>
            <ac:spMk id="3" creationId="{311A25F3-9B20-CABA-2D68-E29FB7DC59E6}"/>
          </ac:spMkLst>
        </pc:spChg>
      </pc:sldChg>
      <pc:sldChg chg="addSp modSp new mod setBg">
        <pc:chgData name="Petr Coufal" userId="76484aeb-9507-44c9-a583-612a370dac90" providerId="ADAL" clId="{6C3A088C-2065-4D6A-AA32-8B998644CD3C}" dt="2023-03-25T13:39:38.481" v="119" actId="27636"/>
        <pc:sldMkLst>
          <pc:docMk/>
          <pc:sldMk cId="888170003" sldId="269"/>
        </pc:sldMkLst>
        <pc:spChg chg="mod">
          <ac:chgData name="Petr Coufal" userId="76484aeb-9507-44c9-a583-612a370dac90" providerId="ADAL" clId="{6C3A088C-2065-4D6A-AA32-8B998644CD3C}" dt="2023-03-25T13:39:38.481" v="119" actId="27636"/>
          <ac:spMkLst>
            <pc:docMk/>
            <pc:sldMk cId="888170003" sldId="269"/>
            <ac:spMk id="2" creationId="{03F1B4C2-7200-FA32-1429-AEE4B6185B81}"/>
          </ac:spMkLst>
        </pc:spChg>
        <pc:spChg chg="mod ord">
          <ac:chgData name="Petr Coufal" userId="76484aeb-9507-44c9-a583-612a370dac90" providerId="ADAL" clId="{6C3A088C-2065-4D6A-AA32-8B998644CD3C}" dt="2023-03-25T13:39:33.342" v="117" actId="113"/>
          <ac:spMkLst>
            <pc:docMk/>
            <pc:sldMk cId="888170003" sldId="269"/>
            <ac:spMk id="3" creationId="{277C305F-B2F5-95A7-8873-70E3127239D7}"/>
          </ac:spMkLst>
        </pc:spChg>
        <pc:spChg chg="add">
          <ac:chgData name="Petr Coufal" userId="76484aeb-9507-44c9-a583-612a370dac90" providerId="ADAL" clId="{6C3A088C-2065-4D6A-AA32-8B998644CD3C}" dt="2023-03-25T13:38:42.447" v="57" actId="26606"/>
          <ac:spMkLst>
            <pc:docMk/>
            <pc:sldMk cId="888170003" sldId="269"/>
            <ac:spMk id="1035" creationId="{114C78B5-EC6B-4A39-8860-705100867457}"/>
          </ac:spMkLst>
        </pc:spChg>
        <pc:grpChg chg="add">
          <ac:chgData name="Petr Coufal" userId="76484aeb-9507-44c9-a583-612a370dac90" providerId="ADAL" clId="{6C3A088C-2065-4D6A-AA32-8B998644CD3C}" dt="2023-03-25T13:38:42.447" v="57" actId="26606"/>
          <ac:grpSpMkLst>
            <pc:docMk/>
            <pc:sldMk cId="888170003" sldId="269"/>
            <ac:grpSpMk id="1037" creationId="{A50943B0-FDF7-4C2C-B784-9208C945A8C3}"/>
          </ac:grpSpMkLst>
        </pc:grpChg>
        <pc:picChg chg="add mod ord">
          <ac:chgData name="Petr Coufal" userId="76484aeb-9507-44c9-a583-612a370dac90" providerId="ADAL" clId="{6C3A088C-2065-4D6A-AA32-8B998644CD3C}" dt="2023-03-25T13:38:42.447" v="57" actId="26606"/>
          <ac:picMkLst>
            <pc:docMk/>
            <pc:sldMk cId="888170003" sldId="269"/>
            <ac:picMk id="1026" creationId="{0D3B3895-026C-4191-F4A8-F55F12A1A45D}"/>
          </ac:picMkLst>
        </pc:picChg>
        <pc:picChg chg="add mod">
          <ac:chgData name="Petr Coufal" userId="76484aeb-9507-44c9-a583-612a370dac90" providerId="ADAL" clId="{6C3A088C-2065-4D6A-AA32-8B998644CD3C}" dt="2023-03-25T13:38:42.447" v="57" actId="26606"/>
          <ac:picMkLst>
            <pc:docMk/>
            <pc:sldMk cId="888170003" sldId="269"/>
            <ac:picMk id="1028" creationId="{8806353A-E1A0-0656-7579-F8AC91844B46}"/>
          </ac:picMkLst>
        </pc:picChg>
        <pc:picChg chg="add mod">
          <ac:chgData name="Petr Coufal" userId="76484aeb-9507-44c9-a583-612a370dac90" providerId="ADAL" clId="{6C3A088C-2065-4D6A-AA32-8B998644CD3C}" dt="2023-03-25T13:38:42.447" v="57" actId="26606"/>
          <ac:picMkLst>
            <pc:docMk/>
            <pc:sldMk cId="888170003" sldId="269"/>
            <ac:picMk id="1030" creationId="{72B35FF6-E5A2-00E6-5DAB-EA579FD91FE0}"/>
          </ac:picMkLst>
        </pc:picChg>
      </pc:sldChg>
      <pc:sldChg chg="addSp delSp modSp new mod">
        <pc:chgData name="Petr Coufal" userId="76484aeb-9507-44c9-a583-612a370dac90" providerId="ADAL" clId="{6C3A088C-2065-4D6A-AA32-8B998644CD3C}" dt="2023-03-31T11:17:18.208" v="219" actId="20577"/>
        <pc:sldMkLst>
          <pc:docMk/>
          <pc:sldMk cId="1261630685" sldId="271"/>
        </pc:sldMkLst>
        <pc:spChg chg="mod">
          <ac:chgData name="Petr Coufal" userId="76484aeb-9507-44c9-a583-612a370dac90" providerId="ADAL" clId="{6C3A088C-2065-4D6A-AA32-8B998644CD3C}" dt="2023-03-31T11:12:07.146" v="170" actId="1076"/>
          <ac:spMkLst>
            <pc:docMk/>
            <pc:sldMk cId="1261630685" sldId="271"/>
            <ac:spMk id="2" creationId="{B2F0B88E-BAB1-FA79-20B5-7E01BD3912C5}"/>
          </ac:spMkLst>
        </pc:spChg>
        <pc:spChg chg="del">
          <ac:chgData name="Petr Coufal" userId="76484aeb-9507-44c9-a583-612a370dac90" providerId="ADAL" clId="{6C3A088C-2065-4D6A-AA32-8B998644CD3C}" dt="2023-03-31T11:04:52.206" v="140" actId="1032"/>
          <ac:spMkLst>
            <pc:docMk/>
            <pc:sldMk cId="1261630685" sldId="271"/>
            <ac:spMk id="3" creationId="{F37A4F63-7B1C-2431-E8C5-28659305906A}"/>
          </ac:spMkLst>
        </pc:spChg>
        <pc:graphicFrameChg chg="add mod modGraphic">
          <ac:chgData name="Petr Coufal" userId="76484aeb-9507-44c9-a583-612a370dac90" providerId="ADAL" clId="{6C3A088C-2065-4D6A-AA32-8B998644CD3C}" dt="2023-03-31T11:17:18.208" v="219" actId="20577"/>
          <ac:graphicFrameMkLst>
            <pc:docMk/>
            <pc:sldMk cId="1261630685" sldId="271"/>
            <ac:graphicFrameMk id="4" creationId="{B10EDBFC-BFB9-F354-0539-5A82260D4107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00222-38DB-4856-A4CB-F7A7D6C2460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9DC1728F-D733-4740-9811-11D665A88785}">
      <dgm:prSet/>
      <dgm:spPr/>
      <dgm:t>
        <a:bodyPr/>
        <a:lstStyle/>
        <a:p>
          <a:endParaRPr lang="cs-CZ"/>
        </a:p>
      </dgm:t>
    </dgm:pt>
    <dgm:pt modelId="{9B93AE00-970B-4619-B9D8-5E2A3E5BD220}" type="parTrans" cxnId="{2BEDEB76-F821-4F6A-8B4A-49A30612073D}">
      <dgm:prSet/>
      <dgm:spPr/>
      <dgm:t>
        <a:bodyPr/>
        <a:lstStyle/>
        <a:p>
          <a:endParaRPr lang="cs-CZ"/>
        </a:p>
      </dgm:t>
    </dgm:pt>
    <dgm:pt modelId="{7F1ED1C5-06B7-4136-B1AC-D358A9DD5B77}" type="sibTrans" cxnId="{2BEDEB76-F821-4F6A-8B4A-49A30612073D}">
      <dgm:prSet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cs-CZ"/>
        </a:p>
      </dgm:t>
    </dgm:pt>
    <dgm:pt modelId="{74CEE671-06C9-4596-8C79-D60069BCF824}">
      <dgm:prSet phldrT="[Text]"/>
      <dgm:spPr/>
      <dgm:t>
        <a:bodyPr/>
        <a:lstStyle/>
        <a:p>
          <a:r>
            <a:rPr lang="cs-CZ"/>
            <a:t>Plži (ulita)</a:t>
          </a:r>
        </a:p>
      </dgm:t>
    </dgm:pt>
    <dgm:pt modelId="{4F30CCDC-198C-49FC-9D04-B99474A4BE89}" type="parTrans" cxnId="{BF203622-E269-4255-B30F-05FEB504CB78}">
      <dgm:prSet/>
      <dgm:spPr/>
      <dgm:t>
        <a:bodyPr/>
        <a:lstStyle/>
        <a:p>
          <a:endParaRPr lang="cs-CZ"/>
        </a:p>
      </dgm:t>
    </dgm:pt>
    <dgm:pt modelId="{3506BBC5-FE83-46B8-A803-7ED5BBA3145F}" type="sibTrans" cxnId="{BF203622-E269-4255-B30F-05FEB504CB7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cs-CZ"/>
        </a:p>
      </dgm:t>
    </dgm:pt>
    <dgm:pt modelId="{D5E63F17-9532-4B35-B21B-97DEB7770582}">
      <dgm:prSet phldrT="[Text]"/>
      <dgm:spPr/>
      <dgm:t>
        <a:bodyPr/>
        <a:lstStyle/>
        <a:p>
          <a:r>
            <a:rPr lang="cs-CZ"/>
            <a:t>Mlži (lastura)</a:t>
          </a:r>
        </a:p>
      </dgm:t>
    </dgm:pt>
    <dgm:pt modelId="{AC3978F5-6979-4673-BA2F-ACB5209B5954}" type="parTrans" cxnId="{7CEEC372-C8CD-44B4-B53C-0A358BF3AF84}">
      <dgm:prSet/>
      <dgm:spPr/>
      <dgm:t>
        <a:bodyPr/>
        <a:lstStyle/>
        <a:p>
          <a:endParaRPr lang="cs-CZ"/>
        </a:p>
      </dgm:t>
    </dgm:pt>
    <dgm:pt modelId="{0B4D6A97-DC2D-4294-B929-B57D9D86A450}" type="sibTrans" cxnId="{7CEEC372-C8CD-44B4-B53C-0A358BF3AF8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cs-CZ"/>
        </a:p>
      </dgm:t>
    </dgm:pt>
    <dgm:pt modelId="{DF0A8B4C-2BE7-4DC9-8780-DEAF627F9F1F}">
      <dgm:prSet phldrT="[Text]"/>
      <dgm:spPr/>
      <dgm:t>
        <a:bodyPr/>
        <a:lstStyle/>
        <a:p>
          <a:r>
            <a:rPr lang="cs-CZ"/>
            <a:t>Hlavonožci</a:t>
          </a:r>
        </a:p>
      </dgm:t>
    </dgm:pt>
    <dgm:pt modelId="{F2E2F50B-D8B4-4A0D-A7D8-53ADDFBDB24D}" type="parTrans" cxnId="{80E9BF96-DD7F-4C1D-A7A8-FC11D2E79949}">
      <dgm:prSet/>
      <dgm:spPr/>
      <dgm:t>
        <a:bodyPr/>
        <a:lstStyle/>
        <a:p>
          <a:endParaRPr lang="cs-CZ"/>
        </a:p>
      </dgm:t>
    </dgm:pt>
    <dgm:pt modelId="{91F1CC4F-B636-4C46-BD17-D0CE61E10F4E}" type="sibTrans" cxnId="{80E9BF96-DD7F-4C1D-A7A8-FC11D2E79949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cs-CZ"/>
        </a:p>
      </dgm:t>
    </dgm:pt>
    <dgm:pt modelId="{154309F4-B569-431A-AC44-24F5AB46E527}" type="pres">
      <dgm:prSet presAssocID="{53C00222-38DB-4856-A4CB-F7A7D6C24600}" presName="Name0" presStyleCnt="0">
        <dgm:presLayoutVars>
          <dgm:chMax val="7"/>
          <dgm:chPref val="7"/>
          <dgm:dir/>
        </dgm:presLayoutVars>
      </dgm:prSet>
      <dgm:spPr/>
    </dgm:pt>
    <dgm:pt modelId="{84626B28-9087-42A4-8235-4A3DF6D669A3}" type="pres">
      <dgm:prSet presAssocID="{53C00222-38DB-4856-A4CB-F7A7D6C24600}" presName="Name1" presStyleCnt="0"/>
      <dgm:spPr/>
    </dgm:pt>
    <dgm:pt modelId="{B370E299-514B-43EC-A3A5-E184321C00D5}" type="pres">
      <dgm:prSet presAssocID="{7F1ED1C5-06B7-4136-B1AC-D358A9DD5B77}" presName="picture_1" presStyleCnt="0"/>
      <dgm:spPr/>
    </dgm:pt>
    <dgm:pt modelId="{99BA931B-708F-475F-BDC1-077D2E2A128F}" type="pres">
      <dgm:prSet presAssocID="{7F1ED1C5-06B7-4136-B1AC-D358A9DD5B77}" presName="pictureRepeatNode" presStyleLbl="alignImgPlace1" presStyleIdx="0" presStyleCnt="4"/>
      <dgm:spPr/>
    </dgm:pt>
    <dgm:pt modelId="{E20E52D2-EC5D-44CA-A990-9B0E650CE180}" type="pres">
      <dgm:prSet presAssocID="{9DC1728F-D733-4740-9811-11D665A88785}" presName="text_1" presStyleLbl="node1" presStyleIdx="0" presStyleCnt="0">
        <dgm:presLayoutVars>
          <dgm:bulletEnabled val="1"/>
        </dgm:presLayoutVars>
      </dgm:prSet>
      <dgm:spPr/>
    </dgm:pt>
    <dgm:pt modelId="{9A3DDB54-3A3E-47A3-9C30-1C586A369E02}" type="pres">
      <dgm:prSet presAssocID="{3506BBC5-FE83-46B8-A803-7ED5BBA3145F}" presName="picture_2" presStyleCnt="0"/>
      <dgm:spPr/>
    </dgm:pt>
    <dgm:pt modelId="{23A51E74-A5C8-4841-82FE-B12C4C7C1C7D}" type="pres">
      <dgm:prSet presAssocID="{3506BBC5-FE83-46B8-A803-7ED5BBA3145F}" presName="pictureRepeatNode" presStyleLbl="alignImgPlace1" presStyleIdx="1" presStyleCnt="4"/>
      <dgm:spPr/>
    </dgm:pt>
    <dgm:pt modelId="{CB72BE6D-CA2C-4AD0-9870-EEE71BA7FEE8}" type="pres">
      <dgm:prSet presAssocID="{74CEE671-06C9-4596-8C79-D60069BCF824}" presName="line_2" presStyleLbl="parChTrans1D1" presStyleIdx="0" presStyleCnt="3"/>
      <dgm:spPr/>
    </dgm:pt>
    <dgm:pt modelId="{59BC8A6C-77F6-4F31-8BDA-145E9ABF8CC1}" type="pres">
      <dgm:prSet presAssocID="{74CEE671-06C9-4596-8C79-D60069BCF824}" presName="textparent_2" presStyleLbl="node1" presStyleIdx="0" presStyleCnt="0"/>
      <dgm:spPr/>
    </dgm:pt>
    <dgm:pt modelId="{5CE35B8E-CFD9-45AC-8095-2B079DE3E327}" type="pres">
      <dgm:prSet presAssocID="{74CEE671-06C9-4596-8C79-D60069BCF824}" presName="text_2" presStyleLbl="revTx" presStyleIdx="0" presStyleCnt="3">
        <dgm:presLayoutVars>
          <dgm:bulletEnabled val="1"/>
        </dgm:presLayoutVars>
      </dgm:prSet>
      <dgm:spPr/>
    </dgm:pt>
    <dgm:pt modelId="{7602DEF3-172D-4914-885E-8A6C208E7563}" type="pres">
      <dgm:prSet presAssocID="{0B4D6A97-DC2D-4294-B929-B57D9D86A450}" presName="picture_3" presStyleCnt="0"/>
      <dgm:spPr/>
    </dgm:pt>
    <dgm:pt modelId="{21274FEA-4FC2-4F3E-8FDD-5671E6F7C1B5}" type="pres">
      <dgm:prSet presAssocID="{0B4D6A97-DC2D-4294-B929-B57D9D86A450}" presName="pictureRepeatNode" presStyleLbl="alignImgPlace1" presStyleIdx="2" presStyleCnt="4"/>
      <dgm:spPr/>
    </dgm:pt>
    <dgm:pt modelId="{50764199-C2C0-455E-9A7D-2F5DC38E3271}" type="pres">
      <dgm:prSet presAssocID="{D5E63F17-9532-4B35-B21B-97DEB7770582}" presName="line_3" presStyleLbl="parChTrans1D1" presStyleIdx="1" presStyleCnt="3"/>
      <dgm:spPr/>
    </dgm:pt>
    <dgm:pt modelId="{F92E8D07-2E27-4EB6-A737-9FB4F489EA13}" type="pres">
      <dgm:prSet presAssocID="{D5E63F17-9532-4B35-B21B-97DEB7770582}" presName="textparent_3" presStyleLbl="node1" presStyleIdx="0" presStyleCnt="0"/>
      <dgm:spPr/>
    </dgm:pt>
    <dgm:pt modelId="{5592EE91-6394-45C8-B065-6C3BEE8B7C65}" type="pres">
      <dgm:prSet presAssocID="{D5E63F17-9532-4B35-B21B-97DEB7770582}" presName="text_3" presStyleLbl="revTx" presStyleIdx="1" presStyleCnt="3">
        <dgm:presLayoutVars>
          <dgm:bulletEnabled val="1"/>
        </dgm:presLayoutVars>
      </dgm:prSet>
      <dgm:spPr/>
    </dgm:pt>
    <dgm:pt modelId="{EB901EE7-68E7-4125-87A5-0AAC3AA1FFAA}" type="pres">
      <dgm:prSet presAssocID="{91F1CC4F-B636-4C46-BD17-D0CE61E10F4E}" presName="picture_4" presStyleCnt="0"/>
      <dgm:spPr/>
    </dgm:pt>
    <dgm:pt modelId="{CCBCBFB2-9017-42BA-8EA5-2950FDCCAD0B}" type="pres">
      <dgm:prSet presAssocID="{91F1CC4F-B636-4C46-BD17-D0CE61E10F4E}" presName="pictureRepeatNode" presStyleLbl="alignImgPlace1" presStyleIdx="3" presStyleCnt="4"/>
      <dgm:spPr/>
    </dgm:pt>
    <dgm:pt modelId="{6808F799-4EBF-49AA-9AD3-196632EFA69A}" type="pres">
      <dgm:prSet presAssocID="{DF0A8B4C-2BE7-4DC9-8780-DEAF627F9F1F}" presName="line_4" presStyleLbl="parChTrans1D1" presStyleIdx="2" presStyleCnt="3"/>
      <dgm:spPr/>
    </dgm:pt>
    <dgm:pt modelId="{E4CA49CB-88B8-40B6-918D-DD8F37275ED2}" type="pres">
      <dgm:prSet presAssocID="{DF0A8B4C-2BE7-4DC9-8780-DEAF627F9F1F}" presName="textparent_4" presStyleLbl="node1" presStyleIdx="0" presStyleCnt="0"/>
      <dgm:spPr/>
    </dgm:pt>
    <dgm:pt modelId="{D66C8477-12B9-464E-A0B4-D458D9669D73}" type="pres">
      <dgm:prSet presAssocID="{DF0A8B4C-2BE7-4DC9-8780-DEAF627F9F1F}" presName="text_4" presStyleLbl="revTx" presStyleIdx="2" presStyleCnt="3">
        <dgm:presLayoutVars>
          <dgm:bulletEnabled val="1"/>
        </dgm:presLayoutVars>
      </dgm:prSet>
      <dgm:spPr/>
    </dgm:pt>
  </dgm:ptLst>
  <dgm:cxnLst>
    <dgm:cxn modelId="{02120B05-12E6-4CFF-9155-2CD0B9764288}" type="presOf" srcId="{D5E63F17-9532-4B35-B21B-97DEB7770582}" destId="{5592EE91-6394-45C8-B065-6C3BEE8B7C65}" srcOrd="0" destOrd="0" presId="urn:microsoft.com/office/officeart/2008/layout/CircularPictureCallout"/>
    <dgm:cxn modelId="{BF203622-E269-4255-B30F-05FEB504CB78}" srcId="{53C00222-38DB-4856-A4CB-F7A7D6C24600}" destId="{74CEE671-06C9-4596-8C79-D60069BCF824}" srcOrd="1" destOrd="0" parTransId="{4F30CCDC-198C-49FC-9D04-B99474A4BE89}" sibTransId="{3506BBC5-FE83-46B8-A803-7ED5BBA3145F}"/>
    <dgm:cxn modelId="{F8D7E43E-3ABD-4C05-AEFA-9B0D5A75747B}" type="presOf" srcId="{DF0A8B4C-2BE7-4DC9-8780-DEAF627F9F1F}" destId="{D66C8477-12B9-464E-A0B4-D458D9669D73}" srcOrd="0" destOrd="0" presId="urn:microsoft.com/office/officeart/2008/layout/CircularPictureCallout"/>
    <dgm:cxn modelId="{EF446B6C-8E0D-4335-A8CD-EEA86D5CD8E6}" type="presOf" srcId="{7F1ED1C5-06B7-4136-B1AC-D358A9DD5B77}" destId="{99BA931B-708F-475F-BDC1-077D2E2A128F}" srcOrd="0" destOrd="0" presId="urn:microsoft.com/office/officeart/2008/layout/CircularPictureCallout"/>
    <dgm:cxn modelId="{7CEEC372-C8CD-44B4-B53C-0A358BF3AF84}" srcId="{53C00222-38DB-4856-A4CB-F7A7D6C24600}" destId="{D5E63F17-9532-4B35-B21B-97DEB7770582}" srcOrd="2" destOrd="0" parTransId="{AC3978F5-6979-4673-BA2F-ACB5209B5954}" sibTransId="{0B4D6A97-DC2D-4294-B929-B57D9D86A450}"/>
    <dgm:cxn modelId="{20307155-D817-4453-8874-157C84D05331}" type="presOf" srcId="{3506BBC5-FE83-46B8-A803-7ED5BBA3145F}" destId="{23A51E74-A5C8-4841-82FE-B12C4C7C1C7D}" srcOrd="0" destOrd="0" presId="urn:microsoft.com/office/officeart/2008/layout/CircularPictureCallout"/>
    <dgm:cxn modelId="{2BEDEB76-F821-4F6A-8B4A-49A30612073D}" srcId="{53C00222-38DB-4856-A4CB-F7A7D6C24600}" destId="{9DC1728F-D733-4740-9811-11D665A88785}" srcOrd="0" destOrd="0" parTransId="{9B93AE00-970B-4619-B9D8-5E2A3E5BD220}" sibTransId="{7F1ED1C5-06B7-4136-B1AC-D358A9DD5B77}"/>
    <dgm:cxn modelId="{8F83E657-3E76-4F57-9FFE-A0E190BCFED0}" type="presOf" srcId="{74CEE671-06C9-4596-8C79-D60069BCF824}" destId="{5CE35B8E-CFD9-45AC-8095-2B079DE3E327}" srcOrd="0" destOrd="0" presId="urn:microsoft.com/office/officeart/2008/layout/CircularPictureCallout"/>
    <dgm:cxn modelId="{56F96D8C-416F-456D-919A-60AC2C894623}" type="presOf" srcId="{53C00222-38DB-4856-A4CB-F7A7D6C24600}" destId="{154309F4-B569-431A-AC44-24F5AB46E527}" srcOrd="0" destOrd="0" presId="urn:microsoft.com/office/officeart/2008/layout/CircularPictureCallout"/>
    <dgm:cxn modelId="{80E9BF96-DD7F-4C1D-A7A8-FC11D2E79949}" srcId="{53C00222-38DB-4856-A4CB-F7A7D6C24600}" destId="{DF0A8B4C-2BE7-4DC9-8780-DEAF627F9F1F}" srcOrd="3" destOrd="0" parTransId="{F2E2F50B-D8B4-4A0D-A7D8-53ADDFBDB24D}" sibTransId="{91F1CC4F-B636-4C46-BD17-D0CE61E10F4E}"/>
    <dgm:cxn modelId="{4BF2189F-904D-4C38-A1CB-2FFFD2FDBFE6}" type="presOf" srcId="{9DC1728F-D733-4740-9811-11D665A88785}" destId="{E20E52D2-EC5D-44CA-A990-9B0E650CE180}" srcOrd="0" destOrd="0" presId="urn:microsoft.com/office/officeart/2008/layout/CircularPictureCallout"/>
    <dgm:cxn modelId="{DCB532AC-2B0B-4433-AE40-2E5A7B65A531}" type="presOf" srcId="{0B4D6A97-DC2D-4294-B929-B57D9D86A450}" destId="{21274FEA-4FC2-4F3E-8FDD-5671E6F7C1B5}" srcOrd="0" destOrd="0" presId="urn:microsoft.com/office/officeart/2008/layout/CircularPictureCallout"/>
    <dgm:cxn modelId="{FB2D56FE-B6FB-4055-8C32-973C5601E38F}" type="presOf" srcId="{91F1CC4F-B636-4C46-BD17-D0CE61E10F4E}" destId="{CCBCBFB2-9017-42BA-8EA5-2950FDCCAD0B}" srcOrd="0" destOrd="0" presId="urn:microsoft.com/office/officeart/2008/layout/CircularPictureCallout"/>
    <dgm:cxn modelId="{8ABC08AB-D190-440C-A83B-584298881D3F}" type="presParOf" srcId="{154309F4-B569-431A-AC44-24F5AB46E527}" destId="{84626B28-9087-42A4-8235-4A3DF6D669A3}" srcOrd="0" destOrd="0" presId="urn:microsoft.com/office/officeart/2008/layout/CircularPictureCallout"/>
    <dgm:cxn modelId="{62FEB012-933D-495F-8082-A9E627230788}" type="presParOf" srcId="{84626B28-9087-42A4-8235-4A3DF6D669A3}" destId="{B370E299-514B-43EC-A3A5-E184321C00D5}" srcOrd="0" destOrd="0" presId="urn:microsoft.com/office/officeart/2008/layout/CircularPictureCallout"/>
    <dgm:cxn modelId="{13267B93-C0AF-4793-B7CA-876788081FD0}" type="presParOf" srcId="{B370E299-514B-43EC-A3A5-E184321C00D5}" destId="{99BA931B-708F-475F-BDC1-077D2E2A128F}" srcOrd="0" destOrd="0" presId="urn:microsoft.com/office/officeart/2008/layout/CircularPictureCallout"/>
    <dgm:cxn modelId="{D8D599A9-BB54-455A-BFB2-14A305B6D382}" type="presParOf" srcId="{84626B28-9087-42A4-8235-4A3DF6D669A3}" destId="{E20E52D2-EC5D-44CA-A990-9B0E650CE180}" srcOrd="1" destOrd="0" presId="urn:microsoft.com/office/officeart/2008/layout/CircularPictureCallout"/>
    <dgm:cxn modelId="{040118DA-B20A-4DD3-B5DD-6D24BAF05839}" type="presParOf" srcId="{84626B28-9087-42A4-8235-4A3DF6D669A3}" destId="{9A3DDB54-3A3E-47A3-9C30-1C586A369E02}" srcOrd="2" destOrd="0" presId="urn:microsoft.com/office/officeart/2008/layout/CircularPictureCallout"/>
    <dgm:cxn modelId="{BCA6091C-CA7C-4EAC-A771-2F52D557322D}" type="presParOf" srcId="{9A3DDB54-3A3E-47A3-9C30-1C586A369E02}" destId="{23A51E74-A5C8-4841-82FE-B12C4C7C1C7D}" srcOrd="0" destOrd="0" presId="urn:microsoft.com/office/officeart/2008/layout/CircularPictureCallout"/>
    <dgm:cxn modelId="{E3B23422-02E7-4669-A691-9288BF23C853}" type="presParOf" srcId="{84626B28-9087-42A4-8235-4A3DF6D669A3}" destId="{CB72BE6D-CA2C-4AD0-9870-EEE71BA7FEE8}" srcOrd="3" destOrd="0" presId="urn:microsoft.com/office/officeart/2008/layout/CircularPictureCallout"/>
    <dgm:cxn modelId="{0353B331-0F52-40DB-892C-8173CB00CD5B}" type="presParOf" srcId="{84626B28-9087-42A4-8235-4A3DF6D669A3}" destId="{59BC8A6C-77F6-4F31-8BDA-145E9ABF8CC1}" srcOrd="4" destOrd="0" presId="urn:microsoft.com/office/officeart/2008/layout/CircularPictureCallout"/>
    <dgm:cxn modelId="{297DEAAA-33C2-49FA-A953-FD1313719578}" type="presParOf" srcId="{59BC8A6C-77F6-4F31-8BDA-145E9ABF8CC1}" destId="{5CE35B8E-CFD9-45AC-8095-2B079DE3E327}" srcOrd="0" destOrd="0" presId="urn:microsoft.com/office/officeart/2008/layout/CircularPictureCallout"/>
    <dgm:cxn modelId="{37C2DA01-179C-41A3-BA36-CFF3CDAFDD22}" type="presParOf" srcId="{84626B28-9087-42A4-8235-4A3DF6D669A3}" destId="{7602DEF3-172D-4914-885E-8A6C208E7563}" srcOrd="5" destOrd="0" presId="urn:microsoft.com/office/officeart/2008/layout/CircularPictureCallout"/>
    <dgm:cxn modelId="{FBD596AC-8759-48EB-BEBB-2E11E13FF8FF}" type="presParOf" srcId="{7602DEF3-172D-4914-885E-8A6C208E7563}" destId="{21274FEA-4FC2-4F3E-8FDD-5671E6F7C1B5}" srcOrd="0" destOrd="0" presId="urn:microsoft.com/office/officeart/2008/layout/CircularPictureCallout"/>
    <dgm:cxn modelId="{6F54A40A-EA27-47F3-B347-D948DF9C9845}" type="presParOf" srcId="{84626B28-9087-42A4-8235-4A3DF6D669A3}" destId="{50764199-C2C0-455E-9A7D-2F5DC38E3271}" srcOrd="6" destOrd="0" presId="urn:microsoft.com/office/officeart/2008/layout/CircularPictureCallout"/>
    <dgm:cxn modelId="{DB416475-4992-4F2A-B1F2-D62959F2F611}" type="presParOf" srcId="{84626B28-9087-42A4-8235-4A3DF6D669A3}" destId="{F92E8D07-2E27-4EB6-A737-9FB4F489EA13}" srcOrd="7" destOrd="0" presId="urn:microsoft.com/office/officeart/2008/layout/CircularPictureCallout"/>
    <dgm:cxn modelId="{8B659E02-9CD1-4B41-B103-6315EE3E837C}" type="presParOf" srcId="{F92E8D07-2E27-4EB6-A737-9FB4F489EA13}" destId="{5592EE91-6394-45C8-B065-6C3BEE8B7C65}" srcOrd="0" destOrd="0" presId="urn:microsoft.com/office/officeart/2008/layout/CircularPictureCallout"/>
    <dgm:cxn modelId="{6922DE63-3419-4D18-9723-365502857732}" type="presParOf" srcId="{84626B28-9087-42A4-8235-4A3DF6D669A3}" destId="{EB901EE7-68E7-4125-87A5-0AAC3AA1FFAA}" srcOrd="8" destOrd="0" presId="urn:microsoft.com/office/officeart/2008/layout/CircularPictureCallout"/>
    <dgm:cxn modelId="{010A3714-455E-4549-813F-0F6D6BC1A79C}" type="presParOf" srcId="{EB901EE7-68E7-4125-87A5-0AAC3AA1FFAA}" destId="{CCBCBFB2-9017-42BA-8EA5-2950FDCCAD0B}" srcOrd="0" destOrd="0" presId="urn:microsoft.com/office/officeart/2008/layout/CircularPictureCallout"/>
    <dgm:cxn modelId="{F087752E-A8AC-409D-8E59-9966E717352D}" type="presParOf" srcId="{84626B28-9087-42A4-8235-4A3DF6D669A3}" destId="{6808F799-4EBF-49AA-9AD3-196632EFA69A}" srcOrd="9" destOrd="0" presId="urn:microsoft.com/office/officeart/2008/layout/CircularPictureCallout"/>
    <dgm:cxn modelId="{98E04C1C-F08B-4A19-AD84-F7EBFDC5E2E5}" type="presParOf" srcId="{84626B28-9087-42A4-8235-4A3DF6D669A3}" destId="{E4CA49CB-88B8-40B6-918D-DD8F37275ED2}" srcOrd="10" destOrd="0" presId="urn:microsoft.com/office/officeart/2008/layout/CircularPictureCallout"/>
    <dgm:cxn modelId="{8B6102B7-FBF7-4BF8-A240-63F73C2C2C34}" type="presParOf" srcId="{E4CA49CB-88B8-40B6-918D-DD8F37275ED2}" destId="{D66C8477-12B9-464E-A0B4-D458D9669D7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8F799-4EBF-49AA-9AD3-196632EFA69A}">
      <dsp:nvSpPr>
        <dsp:cNvPr id="0" name=""/>
        <dsp:cNvSpPr/>
      </dsp:nvSpPr>
      <dsp:spPr>
        <a:xfrm>
          <a:off x="2382706" y="4050601"/>
          <a:ext cx="4784474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64199-C2C0-455E-9A7D-2F5DC38E3271}">
      <dsp:nvSpPr>
        <dsp:cNvPr id="0" name=""/>
        <dsp:cNvSpPr/>
      </dsp:nvSpPr>
      <dsp:spPr>
        <a:xfrm>
          <a:off x="2382706" y="2382706"/>
          <a:ext cx="4098255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2BE6D-CA2C-4AD0-9870-EEE71BA7FEE8}">
      <dsp:nvSpPr>
        <dsp:cNvPr id="0" name=""/>
        <dsp:cNvSpPr/>
      </dsp:nvSpPr>
      <dsp:spPr>
        <a:xfrm>
          <a:off x="2382706" y="714811"/>
          <a:ext cx="4784474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A931B-708F-475F-BDC1-077D2E2A128F}">
      <dsp:nvSpPr>
        <dsp:cNvPr id="0" name=""/>
        <dsp:cNvSpPr/>
      </dsp:nvSpPr>
      <dsp:spPr>
        <a:xfrm>
          <a:off x="0" y="0"/>
          <a:ext cx="4765413" cy="476541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E52D2-EC5D-44CA-A990-9B0E650CE180}">
      <dsp:nvSpPr>
        <dsp:cNvPr id="0" name=""/>
        <dsp:cNvSpPr/>
      </dsp:nvSpPr>
      <dsp:spPr>
        <a:xfrm>
          <a:off x="857774" y="2530434"/>
          <a:ext cx="3049864" cy="15725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857774" y="2530434"/>
        <a:ext cx="3049864" cy="1572586"/>
      </dsp:txXfrm>
    </dsp:sp>
    <dsp:sp modelId="{23A51E74-A5C8-4841-82FE-B12C4C7C1C7D}">
      <dsp:nvSpPr>
        <dsp:cNvPr id="0" name=""/>
        <dsp:cNvSpPr/>
      </dsp:nvSpPr>
      <dsp:spPr>
        <a:xfrm>
          <a:off x="6452369" y="0"/>
          <a:ext cx="1429623" cy="142962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35B8E-CFD9-45AC-8095-2B079DE3E327}">
      <dsp:nvSpPr>
        <dsp:cNvPr id="0" name=""/>
        <dsp:cNvSpPr/>
      </dsp:nvSpPr>
      <dsp:spPr>
        <a:xfrm>
          <a:off x="7881993" y="0"/>
          <a:ext cx="3478295" cy="142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0" rIns="220980" bIns="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/>
            <a:t>Plži (ulita)</a:t>
          </a:r>
        </a:p>
      </dsp:txBody>
      <dsp:txXfrm>
        <a:off x="7881993" y="0"/>
        <a:ext cx="3478295" cy="1429623"/>
      </dsp:txXfrm>
    </dsp:sp>
    <dsp:sp modelId="{21274FEA-4FC2-4F3E-8FDD-5671E6F7C1B5}">
      <dsp:nvSpPr>
        <dsp:cNvPr id="0" name=""/>
        <dsp:cNvSpPr/>
      </dsp:nvSpPr>
      <dsp:spPr>
        <a:xfrm>
          <a:off x="5766149" y="1667894"/>
          <a:ext cx="1429623" cy="142962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2EE91-6394-45C8-B065-6C3BEE8B7C65}">
      <dsp:nvSpPr>
        <dsp:cNvPr id="0" name=""/>
        <dsp:cNvSpPr/>
      </dsp:nvSpPr>
      <dsp:spPr>
        <a:xfrm>
          <a:off x="7195773" y="1667894"/>
          <a:ext cx="4371830" cy="142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0" rIns="220980" bIns="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/>
            <a:t>Mlži (lastura)</a:t>
          </a:r>
        </a:p>
      </dsp:txBody>
      <dsp:txXfrm>
        <a:off x="7195773" y="1667894"/>
        <a:ext cx="4371830" cy="1429623"/>
      </dsp:txXfrm>
    </dsp:sp>
    <dsp:sp modelId="{CCBCBFB2-9017-42BA-8EA5-2950FDCCAD0B}">
      <dsp:nvSpPr>
        <dsp:cNvPr id="0" name=""/>
        <dsp:cNvSpPr/>
      </dsp:nvSpPr>
      <dsp:spPr>
        <a:xfrm>
          <a:off x="6452369" y="3335789"/>
          <a:ext cx="1429623" cy="142962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C8477-12B9-464E-A0B4-D458D9669D73}">
      <dsp:nvSpPr>
        <dsp:cNvPr id="0" name=""/>
        <dsp:cNvSpPr/>
      </dsp:nvSpPr>
      <dsp:spPr>
        <a:xfrm>
          <a:off x="7881993" y="3335789"/>
          <a:ext cx="3685610" cy="142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0" rIns="220980" bIns="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/>
            <a:t>Hlavonožci</a:t>
          </a:r>
        </a:p>
      </dsp:txBody>
      <dsp:txXfrm>
        <a:off x="7881993" y="3335789"/>
        <a:ext cx="3685610" cy="1429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4ABA6-0CED-9954-7900-9A316A435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55C8B8-BAAC-0CC3-9873-7AE774107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689E5-BABA-DD64-9B7E-02F407B2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32EB7-55D1-231D-0B2D-82229965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94CDD9-004C-C61C-A226-78C37985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32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7F78A-7782-818C-0238-E9F8F20A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CE3BAC-DAE7-C957-3A81-D6E68D273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C8A96A-5F11-810E-AA44-D3BEDB41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52590B-E19B-A29E-925B-DB965D4EB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3FF1CD-311E-F492-F2D9-3D77BDEB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98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5AF95AF-CD64-41D1-8A42-91149A927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E11526-665A-6B2B-BF43-FC1101AD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ABAE9B-1C9E-CA87-25CC-93F8265D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3889EF-438F-4882-2989-94F90955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CC1139-1E73-1907-A9E1-91302A40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5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7F12C-9B5F-E5DD-F23A-5CC8F56D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AA381-3D9B-2FC4-E3D6-F22788208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B64B8E-85F1-EDBD-3951-88B1C5B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B012CD-CA9B-892C-8E5B-72C2B2F6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104FF6-4DCF-3234-4D99-DD629BAA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09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42084-A4F8-8291-A77D-74D0F1B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E46E72-55BD-5F94-0ACD-CF70B744A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168961-20F3-F282-9728-6D6FFB3B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AE3FE8-4480-D7BF-F7F7-E3733F89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8BC8CA-00A3-648D-7317-3E190931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33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9868C-F05D-CA88-48D1-E1C1F925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F080D4-FDE6-5BF0-829B-64C12BB3A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1A48E6-37DF-FAB0-408C-86EAF1E04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907636-909C-D74F-2409-6F81DAAB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9E794F-B403-156E-6FC8-191131EA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B5ED64-EC3C-C4ED-A649-A0E098F8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19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755C3-435D-23D0-36EF-F92254689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6DA6CA-B915-0CE8-A8C0-E2EBC54E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1FD358-2A08-E86B-30CB-E18A0E338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C6E73A-5A2E-B302-9E7F-0B0DFC6C2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49F30DE-DB42-6AC3-FB98-909CB1DF4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F635D84-59DD-2FEE-6B71-604317AC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C6E8EC-8377-E67A-E0DA-EEB91D71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4BA7B4-A40D-B56D-441C-0A59E008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10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28266-01E3-ABF8-45CC-85E3975E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E692CC-155A-F16C-620D-0DD2B10A6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AF5ADF-D754-2D9E-E98E-9204B9AE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4178E0-7E13-9B85-CD78-771BA4DE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50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BF5E9C-E4C6-0EE0-FE9E-37D121B5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A032A7-CDBE-670F-24F7-565C8D08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E91321-1B62-FDF0-41F7-973885E5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44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B2AB8-5A17-E5BC-9151-58C3379E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D2DEE-25DD-2B72-B605-5D021F1E5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1858FD-146B-A893-D98C-667C9A54A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765BB9-3BEB-10AC-99EE-155F3A8C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3D0D4B-3141-995E-4F46-87888A61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B96DF6-9A41-1D99-3EC8-EE147CAF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3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9EC7A-0E1E-C881-2E91-6AA0C7CA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0040E31-148E-745D-C0D7-89DF5D9A3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2222EF-A19C-C446-3F71-964468221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F49069-44EF-EABB-7BBD-160372B8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B69F45-1BB3-0CEC-F6D5-34FE3421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F265EE-C294-FF67-9613-AE2A5714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87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512286C-66F5-64F5-B1AA-65776F36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15C136-7465-DF98-9AB7-832D9712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F9FF60-DD32-DDFE-ED29-08E7C7494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DBCE7-2A64-464F-AC9E-5598243294CE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0A2CBB-5C96-2136-4766-F587EB6FF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E8B31E-BF4D-3C65-FF3A-483748056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4107E-1BEF-47FB-8F34-931308822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9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BuzYj91nIo&amp;list=PLyAEWF5rc7ABJO3tWXLoVP1kx86y90wZj&amp;index=11&amp;ab_channel=pega202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hyperlink" Target="https://www.youtube.com/watch?v=terea7ZygP8&amp;list=PLyAEWF5rc7ABJO3tWXLoVP1kx86y90wZj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O2flH28RLI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ceskatelevize.cz/video/7764-mekkysi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LVDwlrSq5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6R-Ec5St8s&amp;ab_channel=Fakultapedagogick%C3%A1Z%C4%8CUvPlzni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Eva0pT9ndg&amp;list=PLyAEWF5rc7ABJO3tWXLoVP1kx86y90wZj&amp;index=10&amp;ab_channel=Gene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1AD0BE-123E-FCE2-0E8B-DDBFED1B2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6287" y="3847561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cs-CZ" sz="8000" b="1">
                <a:solidFill>
                  <a:srgbClr val="FFFFFF"/>
                </a:solidFill>
                <a:latin typeface="Arial Black" panose="020B0A04020102020204" pitchFamily="34" charset="0"/>
              </a:rPr>
              <a:t>Měkkýši</a:t>
            </a:r>
            <a:endParaRPr lang="cs-CZ" b="1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95196D-0B17-84F0-54A6-9BF2C836F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2" y="5602109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cs-CZ" sz="2800" b="1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Plži, Mlži, Hlavonožci</a:t>
            </a:r>
          </a:p>
        </p:txBody>
      </p:sp>
      <p:pic>
        <p:nvPicPr>
          <p:cNvPr id="1032" name="Picture 8" descr="Mlži (Bivalvia) » Rybářský rozcestník">
            <a:extLst>
              <a:ext uri="{FF2B5EF4-FFF2-40B4-BE49-F238E27FC236}">
                <a16:creationId xmlns:a16="http://schemas.microsoft.com/office/drawing/2014/main" id="{65144645-467E-866D-B6C9-2D1012CEA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r="3990" b="4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lemýžď Les Měkkýši - Fotografie zdarma na Pixabay">
            <a:extLst>
              <a:ext uri="{FF2B5EF4-FFF2-40B4-BE49-F238E27FC236}">
                <a16:creationId xmlns:a16="http://schemas.microsoft.com/office/drawing/2014/main" id="{9E9A21D7-8BA5-C6BF-D462-0CCB7B630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4" b="-4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zák španělský: Nejhorší mezi slimáky | Naše zahrada">
            <a:extLst>
              <a:ext uri="{FF2B5EF4-FFF2-40B4-BE49-F238E27FC236}">
                <a16:creationId xmlns:a16="http://schemas.microsoft.com/office/drawing/2014/main" id="{58586F6C-01E8-9DF3-8E98-9F33A3BF1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r="6600" b="1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Články s tagem: hlavonožci | Nedd.cz">
            <a:extLst>
              <a:ext uri="{FF2B5EF4-FFF2-40B4-BE49-F238E27FC236}">
                <a16:creationId xmlns:a16="http://schemas.microsoft.com/office/drawing/2014/main" id="{E9723D57-BC9D-0E86-F7AA-FA03CF79F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21392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752D6-24BA-4682-7AFF-E7DF2FBF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679" y="2887901"/>
            <a:ext cx="6003980" cy="1325563"/>
          </a:xfrm>
        </p:spPr>
        <p:txBody>
          <a:bodyPr anchor="b">
            <a:normAutofit/>
          </a:bodyPr>
          <a:lstStyle/>
          <a:p>
            <a:r>
              <a:rPr lang="cs-CZ" sz="5400" b="1">
                <a:solidFill>
                  <a:schemeClr val="accent1"/>
                </a:solidFill>
                <a:latin typeface="Arial Black" panose="020B0A04020102020204" pitchFamily="34" charset="0"/>
              </a:rPr>
              <a:t>2. Mlži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B5FD0A3-17D9-C114-7054-F9F74CA96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24711" b="2"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2CFE5-5BFF-92E9-0735-9E7C1C7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055" y="4290180"/>
            <a:ext cx="7678784" cy="22850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/>
              <a:t>Výhradně vodní měkkýši /moře i jezera/ s tělem krytým </a:t>
            </a:r>
            <a:br>
              <a:rPr lang="cs-CZ" sz="2400"/>
            </a:br>
            <a:r>
              <a:rPr lang="cs-CZ" sz="2400"/>
              <a:t>dvoudílnou </a:t>
            </a:r>
            <a:r>
              <a:rPr lang="cs-CZ" sz="2400" b="1"/>
              <a:t>lasturou</a:t>
            </a:r>
            <a:r>
              <a:rPr lang="cs-CZ" sz="240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/>
              <a:t>Perleť na vnitřní straně lastury;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/>
              <a:t>Potrava – mikroskopická – přiháněná proudem vody;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/>
              <a:t>pochoutka francouzské kuchyně.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0CF6B5-F264-7C84-FA42-865BF889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" b="3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ternativní popis obrázku chybí">
            <a:extLst>
              <a:ext uri="{FF2B5EF4-FFF2-40B4-BE49-F238E27FC236}">
                <a16:creationId xmlns:a16="http://schemas.microsoft.com/office/drawing/2014/main" id="{03A7EB19-6CCC-606A-D3C8-675832AA4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-4" b="4224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022B61F-3FC2-EE69-DE90-296503C63D6E}"/>
              </a:ext>
            </a:extLst>
          </p:cNvPr>
          <p:cNvSpPr txBox="1"/>
          <p:nvPr/>
        </p:nvSpPr>
        <p:spPr>
          <a:xfrm>
            <a:off x="156750" y="5302470"/>
            <a:ext cx="211962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/>
              <a:t>Ústřice jedlá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026F9C7-9A48-0D39-57CE-20CBA9AE5310}"/>
              </a:ext>
            </a:extLst>
          </p:cNvPr>
          <p:cNvSpPr txBox="1"/>
          <p:nvPr/>
        </p:nvSpPr>
        <p:spPr>
          <a:xfrm>
            <a:off x="5397674" y="800594"/>
            <a:ext cx="211962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/>
              <a:t>Slávka jedlá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072040E-907B-BE7B-5CB4-B0EA842C34CE}"/>
              </a:ext>
            </a:extLst>
          </p:cNvPr>
          <p:cNvSpPr txBox="1"/>
          <p:nvPr/>
        </p:nvSpPr>
        <p:spPr>
          <a:xfrm>
            <a:off x="9890563" y="351560"/>
            <a:ext cx="211962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/>
              <a:t>Srdcovka jedlá</a:t>
            </a:r>
          </a:p>
        </p:txBody>
      </p:sp>
    </p:spTree>
    <p:extLst>
      <p:ext uri="{BB962C8B-B14F-4D97-AF65-F5344CB8AC3E}">
        <p14:creationId xmlns:p14="http://schemas.microsoft.com/office/powerpoint/2010/main" val="2674636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Arc 105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03CB0C-BA3B-D2A1-E240-96BE9DCC6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0" y="240735"/>
            <a:ext cx="4795164" cy="1325563"/>
          </a:xfrm>
        </p:spPr>
        <p:txBody>
          <a:bodyPr>
            <a:normAutofit/>
          </a:bodyPr>
          <a:lstStyle/>
          <a:p>
            <a:r>
              <a:rPr lang="cs-CZ" sz="3600">
                <a:latin typeface="Arial Black" panose="020B0A04020102020204" pitchFamily="34" charset="0"/>
              </a:rPr>
              <a:t>Pravé</a:t>
            </a:r>
            <a:r>
              <a:rPr lang="cs-CZ" sz="3200">
                <a:latin typeface="Arial Black" panose="020B0A04020102020204" pitchFamily="34" charset="0"/>
              </a:rPr>
              <a:t> </a:t>
            </a:r>
            <a:br>
              <a:rPr lang="cs-CZ" sz="3200">
                <a:latin typeface="Arial Black" panose="020B0A04020102020204" pitchFamily="34" charset="0"/>
              </a:rPr>
            </a:br>
            <a:r>
              <a:rPr lang="cs-CZ" sz="4000">
                <a:latin typeface="Arial Black" panose="020B0A04020102020204" pitchFamily="34" charset="0"/>
              </a:rPr>
              <a:t>mořské perly</a:t>
            </a:r>
            <a:endParaRPr lang="cs-CZ" sz="320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4F3660-C586-EB56-59EE-74DAE0430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81" y="1566298"/>
            <a:ext cx="5251863" cy="486113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i="0">
                <a:effectLst/>
                <a:latin typeface="Arial" panose="020B0604020202020204" pitchFamily="34" charset="0"/>
              </a:rPr>
              <a:t>Perla</a:t>
            </a:r>
            <a:r>
              <a:rPr lang="cs-CZ" b="0" i="0">
                <a:effectLst/>
                <a:latin typeface="Arial" panose="020B0604020202020204" pitchFamily="34" charset="0"/>
              </a:rPr>
              <a:t> je malý lesklý kulovitý předmět vzniklý uvnitř </a:t>
            </a:r>
            <a:r>
              <a:rPr lang="cs-CZ" b="0" i="0" u="none" strike="noStrike">
                <a:effectLst/>
                <a:latin typeface="Arial" panose="020B0604020202020204" pitchFamily="34" charset="0"/>
              </a:rPr>
              <a:t>mořské ústřice</a:t>
            </a:r>
            <a:r>
              <a:rPr lang="cs-CZ" b="0" i="0">
                <a:effectLst/>
                <a:latin typeface="Arial" panose="020B0604020202020204" pitchFamily="34" charset="0"/>
              </a:rPr>
              <a:t> nebo </a:t>
            </a:r>
            <a:r>
              <a:rPr lang="cs-CZ" b="0" i="0" u="none" strike="noStrike">
                <a:effectLst/>
                <a:latin typeface="Arial" panose="020B0604020202020204" pitchFamily="34" charset="0"/>
              </a:rPr>
              <a:t>perlorodky</a:t>
            </a:r>
            <a:r>
              <a:rPr lang="cs-CZ" u="none" strike="noStrike">
                <a:latin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</a:rPr>
              <a:t>Vznik pokud do schránky mlže vnikne zrnko písku;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</a:rPr>
              <a:t>Roste pouze jedna perla;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</a:rPr>
              <a:t>Obvykle dnes se chovají převážně uměle;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</a:rPr>
              <a:t>Doba růstu až několik let;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latin typeface="Arial" panose="020B0604020202020204" pitchFamily="34" charset="0"/>
              </a:rPr>
              <a:t>Čína, Japonsko, Tahiti, Vietnam (cena podle velikosti, barvy, tvaru).</a:t>
            </a:r>
            <a:endParaRPr lang="cs-CZ"/>
          </a:p>
        </p:txBody>
      </p:sp>
      <p:pic>
        <p:nvPicPr>
          <p:cNvPr id="1030" name="Picture 6" descr="Jak to chodí na perlových farmách aneb Nošením náhrdelníků k záchraně  oceánů | Reflex.cz">
            <a:extLst>
              <a:ext uri="{FF2B5EF4-FFF2-40B4-BE49-F238E27FC236}">
                <a16:creationId xmlns:a16="http://schemas.microsoft.com/office/drawing/2014/main" id="{A177D529-8BC2-BE92-118C-8ACA1B3AC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19132" b="4"/>
          <a:stretch/>
        </p:blipFill>
        <p:spPr bwMode="auto"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ly znamenají luxus. Můžete si je ale dovolit i vy - iDNES.cz">
            <a:extLst>
              <a:ext uri="{FF2B5EF4-FFF2-40B4-BE49-F238E27FC236}">
                <a16:creationId xmlns:a16="http://schemas.microsoft.com/office/drawing/2014/main" id="{26EF9F73-3FE0-F639-2413-E7B240261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21799" b="-3"/>
          <a:stretch/>
        </p:blipFill>
        <p:spPr bwMode="auto"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8C18E19-1DCD-2FEE-0C26-31233D33A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r="1" b="1"/>
          <a:stretch/>
        </p:blipFill>
        <p:spPr bwMode="auto"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alové, zelené a černé. Tahitské perly patří k unikátům | Cestování |  Lidovky.cz">
            <a:extLst>
              <a:ext uri="{FF2B5EF4-FFF2-40B4-BE49-F238E27FC236}">
                <a16:creationId xmlns:a16="http://schemas.microsoft.com/office/drawing/2014/main" id="{221ACF83-8369-7EB3-AC55-0CF95ABF7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8" r="32984" b="-4"/>
          <a:stretch/>
        </p:blipFill>
        <p:spPr bwMode="auto"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3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9FABAB-8C3C-0DBD-A8B2-97E67C76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0" y="4652105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 b="0" i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Ústřice jedlá</a:t>
            </a:r>
            <a:endParaRPr lang="cs-CZ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Ústřice. Už jste ochutnali tuto vzácnou mořskou delikatesu? - Ženy s.r.o.">
            <a:extLst>
              <a:ext uri="{FF2B5EF4-FFF2-40B4-BE49-F238E27FC236}">
                <a16:creationId xmlns:a16="http://schemas.microsoft.com/office/drawing/2014/main" id="{5E7ECACC-0C23-006B-273D-7C1A7AD13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18452" b="-1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Ústřice a zdraví - jaké mají zdravotní benefity? | Rehabilitace.info">
            <a:extLst>
              <a:ext uri="{FF2B5EF4-FFF2-40B4-BE49-F238E27FC236}">
                <a16:creationId xmlns:a16="http://schemas.microsoft.com/office/drawing/2014/main" id="{3028D095-8D7A-5058-8378-B4CB29CCD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Ústřice :: Vaření je umění!">
            <a:extLst>
              <a:ext uri="{FF2B5EF4-FFF2-40B4-BE49-F238E27FC236}">
                <a16:creationId xmlns:a16="http://schemas.microsoft.com/office/drawing/2014/main" id="{712BD9EB-18CF-C310-3E19-C30FDE97C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r="17269" b="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A25F3-9B20-CABA-2D68-E29FB7DC5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862" y="4312554"/>
            <a:ext cx="6614530" cy="2205885"/>
          </a:xfrm>
        </p:spPr>
        <p:txBody>
          <a:bodyPr>
            <a:normAutofit lnSpcReduction="10000"/>
          </a:bodyPr>
          <a:lstStyle/>
          <a:p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Mořský mlž;</a:t>
            </a:r>
          </a:p>
          <a:p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Chován hlavně pro gastronomii;</a:t>
            </a:r>
          </a:p>
          <a:p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Již antičtí Římané jedli a chovali;</a:t>
            </a:r>
          </a:p>
          <a:p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Dnes hlavně Francie;</a:t>
            </a:r>
          </a:p>
          <a:p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Konzumace syrová s citronem viz video.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1B3884-87D6-1DFD-E57B-BE43B6D0818F}"/>
              </a:ext>
            </a:extLst>
          </p:cNvPr>
          <p:cNvSpPr txBox="1"/>
          <p:nvPr/>
        </p:nvSpPr>
        <p:spPr>
          <a:xfrm>
            <a:off x="1266625" y="5422651"/>
            <a:ext cx="211962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hlinkClick r:id="rId6"/>
              </a:rPr>
              <a:t>Ústřice jedlá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23185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805297-66A3-7EF9-92ED-B99A65E19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>
                <a:latin typeface="Arial Black" panose="020B0A04020102020204" pitchFamily="34" charset="0"/>
              </a:rPr>
              <a:t>Slávka jedlá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0DB1EC-FD9E-A7A5-8658-5D4F0C283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961" y="1364732"/>
            <a:ext cx="5496791" cy="5147458"/>
          </a:xfrm>
        </p:spPr>
        <p:txBody>
          <a:bodyPr>
            <a:normAutofit lnSpcReduction="10000"/>
          </a:bodyPr>
          <a:lstStyle/>
          <a:p>
            <a:r>
              <a:rPr lang="cs-CZ"/>
              <a:t>Mořský mlž žijící v severním Atlantiku;</a:t>
            </a:r>
          </a:p>
          <a:p>
            <a:r>
              <a:rPr lang="cs-CZ" b="1"/>
              <a:t>Většinou na skalách </a:t>
            </a:r>
            <a:r>
              <a:rPr lang="cs-CZ"/>
              <a:t>přichyceny byssovými vlákny;</a:t>
            </a:r>
          </a:p>
          <a:p>
            <a:r>
              <a:rPr lang="cs-CZ" b="0" i="0">
                <a:effectLst/>
              </a:rPr>
              <a:t>Je základem pro mnohá jídla z mořských plodů ve </a:t>
            </a:r>
            <a:r>
              <a:rPr lang="cs-CZ" b="0" i="0" u="none" strike="noStrike">
                <a:effectLst/>
              </a:rPr>
              <a:t>španělské</a:t>
            </a:r>
            <a:r>
              <a:rPr lang="cs-CZ" b="0" i="0">
                <a:effectLst/>
              </a:rPr>
              <a:t>, </a:t>
            </a:r>
            <a:r>
              <a:rPr lang="cs-CZ" b="0" i="0" u="none" strike="noStrike">
                <a:effectLst/>
              </a:rPr>
              <a:t>portugalské</a:t>
            </a:r>
            <a:r>
              <a:rPr lang="cs-CZ" b="0" i="0">
                <a:effectLst/>
              </a:rPr>
              <a:t> a </a:t>
            </a:r>
            <a:r>
              <a:rPr lang="cs-CZ" b="0" i="0" u="none" strike="noStrike">
                <a:effectLst/>
              </a:rPr>
              <a:t>francouzské kuchyni</a:t>
            </a:r>
            <a:r>
              <a:rPr lang="cs-CZ" b="0" i="0">
                <a:effectLst/>
              </a:rPr>
              <a:t>;</a:t>
            </a:r>
          </a:p>
          <a:p>
            <a:r>
              <a:rPr lang="cs-CZ" b="0" i="0">
                <a:effectLst/>
              </a:rPr>
              <a:t>Jejich </a:t>
            </a:r>
            <a:r>
              <a:rPr lang="cs-CZ" b="1" i="0">
                <a:effectLst/>
              </a:rPr>
              <a:t>chuť je zvláštně kořenitá</a:t>
            </a:r>
            <a:r>
              <a:rPr lang="cs-CZ"/>
              <a:t>;</a:t>
            </a:r>
          </a:p>
          <a:p>
            <a:r>
              <a:rPr lang="cs-CZ" b="0" i="0">
                <a:effectLst/>
              </a:rPr>
              <a:t>Obsahují málo kalorií, </a:t>
            </a:r>
            <a:r>
              <a:rPr lang="cs-CZ" b="0" i="0" u="none" strike="noStrike">
                <a:effectLst/>
              </a:rPr>
              <a:t>minerální soli</a:t>
            </a:r>
            <a:r>
              <a:rPr lang="cs-CZ" b="0" i="0">
                <a:effectLst/>
              </a:rPr>
              <a:t>, </a:t>
            </a:r>
            <a:r>
              <a:rPr lang="cs-CZ" b="0" i="0" u="none" strike="noStrike">
                <a:effectLst/>
              </a:rPr>
              <a:t>železo</a:t>
            </a:r>
            <a:r>
              <a:rPr lang="cs-CZ" b="0" i="0">
                <a:effectLst/>
              </a:rPr>
              <a:t>, vitamíny a </a:t>
            </a:r>
            <a:r>
              <a:rPr lang="cs-CZ" b="0" i="0" u="none" strike="noStrike">
                <a:effectLst/>
              </a:rPr>
              <a:t>bílkoviny</a:t>
            </a:r>
            <a:r>
              <a:rPr lang="cs-CZ" u="none" strike="noStrike"/>
              <a:t>;</a:t>
            </a:r>
            <a:endParaRPr lang="cs-CZ" b="0" i="0">
              <a:effectLst/>
            </a:endParaRPr>
          </a:p>
          <a:p>
            <a:r>
              <a:rPr lang="cs-CZ" b="0" i="0">
                <a:effectLst/>
              </a:rPr>
              <a:t>V Evropě se jich ročně spotřebuje přibližně 100 tisíc tun.</a:t>
            </a:r>
            <a:endParaRPr lang="cs-CZ"/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Slávka jedlá živá :: Rybárna Blue Fjord">
            <a:extLst>
              <a:ext uri="{FF2B5EF4-FFF2-40B4-BE49-F238E27FC236}">
                <a16:creationId xmlns:a16="http://schemas.microsoft.com/office/drawing/2014/main" id="{D226DDEE-2611-2AD5-F27E-6BA114DAD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7946" b="-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Arc 206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Mušle Středozemního moře – víte, co sbíráte? | New Travel.cz">
            <a:extLst>
              <a:ext uri="{FF2B5EF4-FFF2-40B4-BE49-F238E27FC236}">
                <a16:creationId xmlns:a16="http://schemas.microsoft.com/office/drawing/2014/main" id="{AAE18952-CA95-9C95-ED7F-0FE1B30AA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r="11171" b="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7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0" name="Rectangle 513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1" name="Group 5134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513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2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2CFE5-5BFF-92E9-0735-9E7C1C7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40" y="1216758"/>
            <a:ext cx="4094973" cy="5492145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/>
              <a:t>Výhradně mořští </a:t>
            </a:r>
            <a:r>
              <a:rPr lang="cs-CZ"/>
              <a:t>měkkýši;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Jsou to </a:t>
            </a:r>
            <a:r>
              <a:rPr lang="cs-CZ" b="1"/>
              <a:t>dravci</a:t>
            </a:r>
            <a:r>
              <a:rPr lang="cs-CZ"/>
              <a:t>, k tomuto uzpůsobené tělo, </a:t>
            </a:r>
            <a:br>
              <a:rPr lang="cs-CZ"/>
            </a:br>
            <a:r>
              <a:rPr lang="cs-CZ"/>
              <a:t>8 nebo 10 chapadel </a:t>
            </a:r>
            <a:br>
              <a:rPr lang="cs-CZ"/>
            </a:br>
            <a:r>
              <a:rPr lang="cs-CZ"/>
              <a:t>a přísavek;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6"/>
                </a:solidFill>
              </a:rPr>
              <a:t>Nálevka</a:t>
            </a:r>
            <a:r>
              <a:rPr lang="cs-CZ"/>
              <a:t> – zbytek nohy – </a:t>
            </a:r>
            <a:br>
              <a:rPr lang="cs-CZ"/>
            </a:br>
            <a:r>
              <a:rPr lang="cs-CZ"/>
              <a:t>v nebezpečí vystřikuje inkoust a utíká vzad;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6"/>
                </a:solidFill>
              </a:rPr>
              <a:t>Oči</a:t>
            </a:r>
            <a:r>
              <a:rPr lang="cs-CZ"/>
              <a:t> – dokonale vyvinuté;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6"/>
                </a:solidFill>
              </a:rPr>
              <a:t>Skořápka není, pouze </a:t>
            </a:r>
            <a:br>
              <a:rPr lang="cs-CZ">
                <a:solidFill>
                  <a:schemeClr val="accent6"/>
                </a:solidFill>
              </a:rPr>
            </a:br>
            <a:r>
              <a:rPr lang="cs-CZ">
                <a:solidFill>
                  <a:schemeClr val="accent6"/>
                </a:solidFill>
              </a:rPr>
              <a:t>u sépie – zakrnělá kost.</a:t>
            </a:r>
          </a:p>
        </p:txBody>
      </p:sp>
      <p:pic>
        <p:nvPicPr>
          <p:cNvPr id="5124" name="Picture 4" descr="alternativní popis obrázku chybí">
            <a:extLst>
              <a:ext uri="{FF2B5EF4-FFF2-40B4-BE49-F238E27FC236}">
                <a16:creationId xmlns:a16="http://schemas.microsoft.com/office/drawing/2014/main" id="{C2C129DE-CDC7-E3E7-C253-6DB8CD558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r="5430" b="4"/>
          <a:stretch/>
        </p:blipFill>
        <p:spPr bwMode="auto">
          <a:xfrm>
            <a:off x="4720336" y="10"/>
            <a:ext cx="362976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ežerte chobotnice!!! | Reflex.cz">
            <a:extLst>
              <a:ext uri="{FF2B5EF4-FFF2-40B4-BE49-F238E27FC236}">
                <a16:creationId xmlns:a16="http://schemas.microsoft.com/office/drawing/2014/main" id="{DA41D3A1-C95B-E97C-FFEF-C80D60DC6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r="3792" b="-2"/>
          <a:stretch/>
        </p:blipFill>
        <p:spPr bwMode="auto">
          <a:xfrm>
            <a:off x="8442960" y="10"/>
            <a:ext cx="374904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lternativní popis obrázku chybí">
            <a:extLst>
              <a:ext uri="{FF2B5EF4-FFF2-40B4-BE49-F238E27FC236}">
                <a16:creationId xmlns:a16="http://schemas.microsoft.com/office/drawing/2014/main" id="{165E883E-2B99-4BCD-AB96-B746B9309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r="4" b="4"/>
          <a:stretch/>
        </p:blipFill>
        <p:spPr bwMode="auto">
          <a:xfrm>
            <a:off x="4720336" y="3474722"/>
            <a:ext cx="3629760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almar Středomořská Malta - Fotografie zdarma na Pixabay">
            <a:extLst>
              <a:ext uri="{FF2B5EF4-FFF2-40B4-BE49-F238E27FC236}">
                <a16:creationId xmlns:a16="http://schemas.microsoft.com/office/drawing/2014/main" id="{692EF1BB-E157-0CCD-5799-F8C60B056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5" b="4"/>
          <a:stretch/>
        </p:blipFill>
        <p:spPr bwMode="auto">
          <a:xfrm>
            <a:off x="8442960" y="3474719"/>
            <a:ext cx="37490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925381E0-EDBB-91B9-96A9-608942902D5D}"/>
              </a:ext>
            </a:extLst>
          </p:cNvPr>
          <p:cNvSpPr txBox="1"/>
          <p:nvPr/>
        </p:nvSpPr>
        <p:spPr>
          <a:xfrm>
            <a:off x="5036185" y="6282275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>
                <a:hlinkClick r:id="rId6"/>
              </a:rPr>
              <a:t>Sépie</a:t>
            </a:r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F9FABB4-24EF-A5D0-475A-BED99017F5D3}"/>
              </a:ext>
            </a:extLst>
          </p:cNvPr>
          <p:cNvSpPr txBox="1"/>
          <p:nvPr/>
        </p:nvSpPr>
        <p:spPr>
          <a:xfrm>
            <a:off x="6096000" y="2793861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/>
              <a:t>Oliheň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9F250BA4-2979-D93C-C175-6622B1B346E4}"/>
              </a:ext>
            </a:extLst>
          </p:cNvPr>
          <p:cNvSpPr txBox="1"/>
          <p:nvPr/>
        </p:nvSpPr>
        <p:spPr>
          <a:xfrm>
            <a:off x="9949537" y="6282275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/>
              <a:t>Kalmar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B49BBC-5AE0-6269-060F-4C4058CBA914}"/>
              </a:ext>
            </a:extLst>
          </p:cNvPr>
          <p:cNvSpPr txBox="1"/>
          <p:nvPr/>
        </p:nvSpPr>
        <p:spPr>
          <a:xfrm>
            <a:off x="9949538" y="151358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>
                <a:hlinkClick r:id="rId7"/>
              </a:rPr>
              <a:t>Chobotnice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752D6-24BA-4682-7AFF-E7DF2FBF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17" y="264964"/>
            <a:ext cx="4168417" cy="1011020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cs-CZ" sz="4800" b="1" spc="-30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 Hlavonožci</a:t>
            </a:r>
            <a:endParaRPr lang="cs-CZ" sz="5400" b="1" spc="-30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70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F1B4C2-7200-FA32-1429-AEE4B618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49" y="4669976"/>
            <a:ext cx="4391024" cy="1675066"/>
          </a:xfrm>
        </p:spPr>
        <p:txBody>
          <a:bodyPr anchor="ctr">
            <a:normAutofit/>
          </a:bodyPr>
          <a:lstStyle/>
          <a:p>
            <a:r>
              <a:rPr lang="cs-CZ" sz="4800">
                <a:solidFill>
                  <a:schemeClr val="bg1"/>
                </a:solidFill>
                <a:latin typeface="Arial Black" panose="020B0A04020102020204" pitchFamily="34" charset="0"/>
              </a:rPr>
              <a:t>Největší hlavonožci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806353A-E1A0-0656-7579-F8AC9184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2307" b="-2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72B35FF6-E5A2-00E6-5DAB-EA579FD91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" r="-3" b="35963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0D3B3895-026C-4191-F4A8-F55F12A1A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r="2" b="27726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7C305F-B2F5-95A7-8873-70E31272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900" y="4968804"/>
            <a:ext cx="6384614" cy="1077411"/>
          </a:xfrm>
        </p:spPr>
        <p:txBody>
          <a:bodyPr anchor="ctr">
            <a:normAutofit fontScale="92500"/>
          </a:bodyPr>
          <a:lstStyle/>
          <a:p>
            <a:r>
              <a:rPr lang="cs-CZ" b="1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Kalmar </a:t>
            </a:r>
            <a:r>
              <a:rPr lang="cs-CZ" b="1" err="1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Hamiltonův</a:t>
            </a:r>
            <a:r>
              <a:rPr lang="cs-CZ" b="1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(velikost 3 – 5 m)</a:t>
            </a:r>
          </a:p>
          <a:p>
            <a:r>
              <a:rPr lang="cs-CZ" b="1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Krakatice obrovská</a:t>
            </a:r>
          </a:p>
        </p:txBody>
      </p:sp>
    </p:spTree>
    <p:extLst>
      <p:ext uri="{BB962C8B-B14F-4D97-AF65-F5344CB8AC3E}">
        <p14:creationId xmlns:p14="http://schemas.microsoft.com/office/powerpoint/2010/main" val="888170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49FED8B-0197-2A0B-603B-2110B7A2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Rectangle 208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F8502E-1525-3DE0-7234-0C425D9F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5" y="138546"/>
            <a:ext cx="4267200" cy="1097123"/>
          </a:xfrm>
        </p:spPr>
        <p:txBody>
          <a:bodyPr>
            <a:noAutofit/>
          </a:bodyPr>
          <a:lstStyle/>
          <a:p>
            <a:pPr algn="ctr"/>
            <a:r>
              <a:rPr lang="cs-CZ" b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Měkkýši</a:t>
            </a:r>
            <a:endParaRPr lang="cs-CZ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6" name="Picture 8" descr="Sleva! Přírodní Ulita Zelená/kužel/phoenix/kočičí Oko Dongfeng/bílé, Aby  Dekor šnečí Ulity Pro Diy Umění šperky Akvárium Accessori &lt; Ozdoby |  Hotel-triska.cz">
            <a:extLst>
              <a:ext uri="{FF2B5EF4-FFF2-40B4-BE49-F238E27FC236}">
                <a16:creationId xmlns:a16="http://schemas.microsoft.com/office/drawing/2014/main" id="{22971083-A06A-0A42-DA27-936B8FFE4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5862" r="18611"/>
          <a:stretch/>
        </p:blipFill>
        <p:spPr bwMode="auto">
          <a:xfrm>
            <a:off x="0" y="-1"/>
            <a:ext cx="3695699" cy="6857989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0C341-1191-D25B-5BC0-590499D0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5" y="1092017"/>
            <a:ext cx="4511017" cy="52200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b="1">
                <a:solidFill>
                  <a:schemeClr val="tx1">
                    <a:lumMod val="85000"/>
                    <a:lumOff val="15000"/>
                  </a:schemeClr>
                </a:solidFill>
              </a:rPr>
              <a:t>Bezobratlí živočichové</a:t>
            </a: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, početná skupina </a:t>
            </a:r>
            <a:b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(cca 130tis. druhů);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b="1">
                <a:solidFill>
                  <a:schemeClr val="tx1">
                    <a:lumMod val="85000"/>
                    <a:lumOff val="15000"/>
                  </a:schemeClr>
                </a:solidFill>
              </a:rPr>
              <a:t>Žijí zejména v moři</a:t>
            </a: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, ale také ve sladkovodních rybnících nebo někteří na souši;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b="1">
                <a:solidFill>
                  <a:schemeClr val="tx1">
                    <a:lumMod val="85000"/>
                    <a:lumOff val="15000"/>
                  </a:schemeClr>
                </a:solidFill>
              </a:rPr>
              <a:t>Schránka z vápníku (ulita, lastura, kost) </a:t>
            </a: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někdy chybí;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Významné jsou </a:t>
            </a:r>
            <a:r>
              <a:rPr lang="cs-CZ" sz="2600" b="1">
                <a:solidFill>
                  <a:schemeClr val="tx1">
                    <a:lumMod val="85000"/>
                    <a:lumOff val="15000"/>
                  </a:schemeClr>
                </a:solidFill>
              </a:rPr>
              <a:t>hmatové, čichové a zrakové orgány</a:t>
            </a:r>
            <a:r>
              <a:rPr lang="cs-CZ" sz="260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b="1" i="0">
                <a:effectLst/>
              </a:rPr>
              <a:t>Součástí potravy </a:t>
            </a:r>
            <a:r>
              <a:rPr lang="cs-CZ" sz="2600" b="0" i="0">
                <a:effectLst/>
              </a:rPr>
              <a:t>jiných </a:t>
            </a:r>
            <a:r>
              <a:rPr lang="cs-CZ" sz="2600" b="0" i="0" u="none" strike="noStrike">
                <a:effectLst/>
              </a:rPr>
              <a:t>živočichů</a:t>
            </a:r>
            <a:r>
              <a:rPr lang="cs-CZ" sz="2600" b="0" i="0">
                <a:effectLst/>
              </a:rPr>
              <a:t> včetně </a:t>
            </a:r>
            <a:r>
              <a:rPr lang="cs-CZ" sz="2600" b="0" i="0" u="none" strike="noStrike">
                <a:effectLst/>
              </a:rPr>
              <a:t>člověka.</a:t>
            </a:r>
            <a:endParaRPr lang="cs-CZ" sz="260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A1FFA50B-8E45-91FE-A5E3-21FD184134DA}"/>
              </a:ext>
            </a:extLst>
          </p:cNvPr>
          <p:cNvSpPr txBox="1">
            <a:spLocks/>
          </p:cNvSpPr>
          <p:nvPr/>
        </p:nvSpPr>
        <p:spPr>
          <a:xfrm>
            <a:off x="1240688" y="2916475"/>
            <a:ext cx="6890327" cy="357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7182D07-ADB9-FE6A-8311-852B483D9E8B}"/>
              </a:ext>
            </a:extLst>
          </p:cNvPr>
          <p:cNvSpPr txBox="1">
            <a:spLocks/>
          </p:cNvSpPr>
          <p:nvPr/>
        </p:nvSpPr>
        <p:spPr>
          <a:xfrm>
            <a:off x="193964" y="3186400"/>
            <a:ext cx="2881745" cy="348786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None/>
            </a:pPr>
            <a:r>
              <a:rPr lang="cs-CZ" sz="3200" b="1"/>
              <a:t>Společné znaky</a:t>
            </a:r>
          </a:p>
          <a:p>
            <a:pPr marL="72000">
              <a:buFontTx/>
              <a:buChar char="-"/>
            </a:pPr>
            <a:r>
              <a:rPr lang="cs-CZ" b="1"/>
              <a:t>Plášť</a:t>
            </a:r>
            <a:r>
              <a:rPr lang="cs-CZ"/>
              <a:t> </a:t>
            </a:r>
            <a:br>
              <a:rPr lang="cs-CZ"/>
            </a:br>
            <a:r>
              <a:rPr lang="cs-CZ"/>
              <a:t>(u některých schránka);</a:t>
            </a:r>
          </a:p>
          <a:p>
            <a:pPr marL="72000">
              <a:buFontTx/>
              <a:buChar char="-"/>
            </a:pPr>
            <a:r>
              <a:rPr lang="cs-CZ" b="1"/>
              <a:t>Útrobní vak;</a:t>
            </a:r>
          </a:p>
          <a:p>
            <a:pPr marL="72000">
              <a:buFontTx/>
              <a:buChar char="-"/>
            </a:pPr>
            <a:r>
              <a:rPr lang="cs-CZ" b="1"/>
              <a:t>Radula</a:t>
            </a:r>
            <a:r>
              <a:rPr lang="cs-CZ"/>
              <a:t> (něco jako jazyk.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C9E1FE-60A4-AB35-BF49-319509C9E737}"/>
              </a:ext>
            </a:extLst>
          </p:cNvPr>
          <p:cNvSpPr txBox="1"/>
          <p:nvPr/>
        </p:nvSpPr>
        <p:spPr>
          <a:xfrm>
            <a:off x="4097475" y="6217124"/>
            <a:ext cx="3997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>
                <a:hlinkClick r:id="rId3"/>
              </a:rPr>
              <a:t>CT-EDU měkkýši video cca 6 minut</a:t>
            </a:r>
            <a:endParaRPr lang="cs-CZ"/>
          </a:p>
        </p:txBody>
      </p:sp>
      <p:pic>
        <p:nvPicPr>
          <p:cNvPr id="2050" name="Picture 2" descr="alternativní popis obrázku chybí">
            <a:extLst>
              <a:ext uri="{FF2B5EF4-FFF2-40B4-BE49-F238E27FC236}">
                <a16:creationId xmlns:a16="http://schemas.microsoft.com/office/drawing/2014/main" id="{9F7B9329-3037-03DF-4352-271443D2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133" y="0"/>
            <a:ext cx="3710867" cy="27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48C670-2451-FFE3-7A17-22340C1A76D9}"/>
              </a:ext>
            </a:extLst>
          </p:cNvPr>
          <p:cNvSpPr txBox="1"/>
          <p:nvPr/>
        </p:nvSpPr>
        <p:spPr>
          <a:xfrm>
            <a:off x="9001586" y="2198988"/>
            <a:ext cx="2669959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Arktika islandská</a:t>
            </a:r>
            <a:endParaRPr lang="cs-CZ"/>
          </a:p>
        </p:txBody>
      </p:sp>
      <p:pic>
        <p:nvPicPr>
          <p:cNvPr id="2052" name="Picture 4" descr="Sépiová kost pro ptáky, 12 cm | eshop Kamír">
            <a:extLst>
              <a:ext uri="{FF2B5EF4-FFF2-40B4-BE49-F238E27FC236}">
                <a16:creationId xmlns:a16="http://schemas.microsoft.com/office/drawing/2014/main" id="{CBC3CBC3-6BA9-DB1F-CDDE-122AE18D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/>
          <a:stretch/>
        </p:blipFill>
        <p:spPr bwMode="auto">
          <a:xfrm>
            <a:off x="8491245" y="2783150"/>
            <a:ext cx="3695699" cy="40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0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07650-A76F-E58C-67E3-FC89BB7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145664"/>
            <a:ext cx="10515600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Radula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4393C-7DBD-D4A6-4F01-592E649E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02" y="1165255"/>
            <a:ext cx="6903128" cy="506601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b="1" i="0">
                <a:effectLst/>
                <a:latin typeface="Arial" panose="020B0604020202020204" pitchFamily="34" charset="0"/>
              </a:rPr>
              <a:t>anatomický orgán </a:t>
            </a:r>
            <a:r>
              <a:rPr lang="cs-CZ" sz="3200" b="1" i="0" u="none" strike="noStrike">
                <a:effectLst/>
                <a:latin typeface="Arial" panose="020B0604020202020204" pitchFamily="34" charset="0"/>
              </a:rPr>
              <a:t>měkkýšů</a:t>
            </a:r>
            <a:r>
              <a:rPr lang="cs-CZ" sz="3200" b="1" i="0">
                <a:effectLst/>
                <a:latin typeface="Arial" panose="020B0604020202020204" pitchFamily="34" charset="0"/>
              </a:rPr>
              <a:t> umístěný v </a:t>
            </a:r>
            <a:r>
              <a:rPr lang="cs-CZ" sz="3200" b="1" i="0" u="none" strike="noStrike">
                <a:effectLst/>
                <a:latin typeface="Arial" panose="020B0604020202020204" pitchFamily="34" charset="0"/>
              </a:rPr>
              <a:t>ústní dutině</a:t>
            </a:r>
            <a:r>
              <a:rPr lang="cs-CZ" sz="3200" b="0" i="0" u="none" strike="noStrike">
                <a:effectLst/>
                <a:latin typeface="Arial" panose="020B0604020202020204" pitchFamily="34" charset="0"/>
              </a:rPr>
              <a:t>;</a:t>
            </a:r>
            <a:r>
              <a:rPr lang="cs-CZ" sz="3200" b="0" i="0">
                <a:effectLst/>
                <a:latin typeface="Arial" panose="020B0604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i="0">
                <a:effectLst/>
                <a:latin typeface="Arial" panose="020B0604020202020204" pitchFamily="34" charset="0"/>
              </a:rPr>
              <a:t>k příjmu, posouvání a prvotnímu rozmělnění potravy</a:t>
            </a:r>
            <a:r>
              <a:rPr lang="cs-CZ" sz="3200" b="0" i="0">
                <a:effectLst/>
                <a:latin typeface="Arial" panose="020B0604020202020204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0" i="0">
                <a:effectLst/>
                <a:latin typeface="Arial" panose="020B0604020202020204" pitchFamily="34" charset="0"/>
              </a:rPr>
              <a:t>Je srovnávána s </a:t>
            </a:r>
            <a:r>
              <a:rPr lang="cs-CZ" sz="3200" b="0" i="0" u="none" strike="noStrike">
                <a:effectLst/>
                <a:latin typeface="Arial" panose="020B0604020202020204" pitchFamily="34" charset="0"/>
              </a:rPr>
              <a:t>jazykem</a:t>
            </a:r>
            <a:r>
              <a:rPr lang="cs-CZ" sz="3200" b="0" i="0">
                <a:effectLst/>
                <a:latin typeface="Arial" panose="020B0604020202020204" pitchFamily="34" charset="0"/>
              </a:rPr>
              <a:t> obratlovců, i když plní i odlišné funkce.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0" i="0">
                <a:effectLst/>
                <a:latin typeface="Arial" panose="020B0604020202020204" pitchFamily="34" charset="0"/>
              </a:rPr>
              <a:t>Na povrchu jemně ozubenými pásky, užívanými ke škrábání nebo řezání potravy (u každého jiné).</a:t>
            </a:r>
            <a:endParaRPr lang="cs-CZ" sz="320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7537082-ECD4-CFA0-06FF-EF031F6C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0"/>
            <a:ext cx="4143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9121F9-0FE6-8DB3-4C24-C0B21C82DF3B}"/>
              </a:ext>
            </a:extLst>
          </p:cNvPr>
          <p:cNvSpPr txBox="1"/>
          <p:nvPr/>
        </p:nvSpPr>
        <p:spPr>
          <a:xfrm>
            <a:off x="3775229" y="5969655"/>
            <a:ext cx="2927412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>
                <a:hlinkClick r:id="rId3"/>
              </a:rPr>
              <a:t>Radula u šneka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33228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1E5B93-F309-C66D-04F4-B016DBDF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33" y="222188"/>
            <a:ext cx="4960945" cy="1325563"/>
          </a:xfrm>
        </p:spPr>
        <p:txBody>
          <a:bodyPr>
            <a:normAutofit/>
          </a:bodyPr>
          <a:lstStyle/>
          <a:p>
            <a:r>
              <a:rPr lang="cs-CZ" sz="4800">
                <a:latin typeface="Arial Black" panose="020B0A04020102020204" pitchFamily="34" charset="0"/>
              </a:rPr>
              <a:t>Anatomie</a:t>
            </a:r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5A7BC6-3964-C452-17A3-88F744E39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33" y="1325150"/>
            <a:ext cx="5771665" cy="5050644"/>
          </a:xfrm>
        </p:spPr>
        <p:txBody>
          <a:bodyPr>
            <a:normAutofit fontScale="92500"/>
          </a:bodyPr>
          <a:lstStyle/>
          <a:p>
            <a:r>
              <a:rPr lang="cs-CZ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Jako bezobratlí živočichové </a:t>
            </a:r>
            <a:br>
              <a:rPr lang="cs-CZ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r>
              <a:rPr lang="cs-CZ" b="1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nemají vnitřní kostru</a:t>
            </a:r>
            <a:r>
              <a:rPr lang="cs-CZ" b="0" i="0"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pt-BR" b="0" i="0">
                <a:effectLst/>
                <a:latin typeface="Arial" panose="020B0604020202020204" pitchFamily="34" charset="0"/>
              </a:rPr>
              <a:t>Tělo se dělí na </a:t>
            </a:r>
            <a:r>
              <a:rPr lang="pt-BR" b="1" i="0" u="none" strike="noStrike">
                <a:effectLst/>
                <a:latin typeface="Arial" panose="020B0604020202020204" pitchFamily="34" charset="0"/>
              </a:rPr>
              <a:t>hlavu</a:t>
            </a:r>
            <a:r>
              <a:rPr lang="pt-BR" b="1" i="0">
                <a:effectLst/>
                <a:latin typeface="Arial" panose="020B0604020202020204" pitchFamily="34" charset="0"/>
              </a:rPr>
              <a:t>, nohu a </a:t>
            </a:r>
            <a:r>
              <a:rPr lang="pt-BR" b="1" i="0" u="none" strike="noStrike">
                <a:effectLst/>
                <a:latin typeface="Arial" panose="020B0604020202020204" pitchFamily="34" charset="0"/>
              </a:rPr>
              <a:t>útrobní vak</a:t>
            </a:r>
            <a:r>
              <a:rPr lang="cs-CZ" b="0" i="0"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pl-PL" b="0" i="0">
                <a:effectLst/>
                <a:latin typeface="Arial" panose="020B0604020202020204" pitchFamily="34" charset="0"/>
              </a:rPr>
              <a:t>U </a:t>
            </a:r>
            <a:r>
              <a:rPr lang="pl-PL" b="0" i="0" u="none" strike="noStrike">
                <a:effectLst/>
                <a:latin typeface="Arial" panose="020B0604020202020204" pitchFamily="34" charset="0"/>
              </a:rPr>
              <a:t>plžů</a:t>
            </a:r>
            <a:r>
              <a:rPr lang="pl-PL" b="0" i="0">
                <a:effectLst/>
                <a:latin typeface="Arial" panose="020B0604020202020204" pitchFamily="34" charset="0"/>
              </a:rPr>
              <a:t> se schránka nazývá </a:t>
            </a:r>
            <a:r>
              <a:rPr lang="pl-PL" b="1" i="0" u="none" strike="noStrike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ulita</a:t>
            </a:r>
            <a:r>
              <a:rPr lang="pl-PL" b="1" i="0">
                <a:effectLst/>
                <a:latin typeface="Arial" panose="020B0604020202020204" pitchFamily="34" charset="0"/>
              </a:rPr>
              <a:t> </a:t>
            </a:r>
            <a:br>
              <a:rPr lang="pl-PL" b="1" i="0">
                <a:effectLst/>
                <a:latin typeface="Arial" panose="020B0604020202020204" pitchFamily="34" charset="0"/>
              </a:rPr>
            </a:br>
            <a:r>
              <a:rPr lang="pl-PL" b="0" i="0">
                <a:effectLst/>
                <a:latin typeface="Arial" panose="020B0604020202020204" pitchFamily="34" charset="0"/>
              </a:rPr>
              <a:t>a u </a:t>
            </a:r>
            <a:r>
              <a:rPr lang="pl-PL" b="0" i="0" u="none" strike="noStrike">
                <a:effectLst/>
                <a:latin typeface="Arial" panose="020B0604020202020204" pitchFamily="34" charset="0"/>
              </a:rPr>
              <a:t>mlžů </a:t>
            </a:r>
            <a:r>
              <a:rPr lang="pl-PL" b="1" i="0" u="none" strike="noStrike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lastura</a:t>
            </a:r>
            <a:r>
              <a:rPr lang="pl-PL" b="0" i="0"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cs-CZ" b="0" i="0">
                <a:effectLst/>
                <a:latin typeface="Arial" panose="020B0604020202020204" pitchFamily="34" charset="0"/>
              </a:rPr>
              <a:t>U některých úplně chybí schránka </a:t>
            </a:r>
            <a:br>
              <a:rPr lang="cs-CZ" b="0" i="0">
                <a:effectLst/>
                <a:latin typeface="Arial" panose="020B0604020202020204" pitchFamily="34" charset="0"/>
              </a:rPr>
            </a:br>
            <a:r>
              <a:rPr lang="cs-CZ" b="0" i="0">
                <a:effectLst/>
                <a:latin typeface="Arial" panose="020B0604020202020204" pitchFamily="34" charset="0"/>
              </a:rPr>
              <a:t>např. u </a:t>
            </a:r>
            <a:r>
              <a:rPr lang="cs-CZ" b="0" i="0" u="none" strike="noStrike">
                <a:effectLst/>
                <a:latin typeface="Arial" panose="020B0604020202020204" pitchFamily="34" charset="0"/>
              </a:rPr>
              <a:t>chobotnic;</a:t>
            </a:r>
          </a:p>
          <a:p>
            <a:r>
              <a:rPr lang="cs-CZ" u="none" strike="noStrike">
                <a:latin typeface="Arial" panose="020B0604020202020204" pitchFamily="34" charset="0"/>
              </a:rPr>
              <a:t>Sépie má uvnitř </a:t>
            </a:r>
            <a:r>
              <a:rPr lang="cs-CZ">
                <a:latin typeface="Arial" panose="020B0604020202020204" pitchFamily="34" charset="0"/>
              </a:rPr>
              <a:t>kost (zbytek po schránce)</a:t>
            </a:r>
            <a:r>
              <a:rPr lang="cs-CZ" u="none" strike="noStrike">
                <a:latin typeface="Arial" panose="020B0604020202020204" pitchFamily="34" charset="0"/>
              </a:rPr>
              <a:t>;</a:t>
            </a:r>
          </a:p>
          <a:p>
            <a:r>
              <a:rPr lang="cs-CZ">
                <a:latin typeface="Arial" panose="020B0604020202020204" pitchFamily="34" charset="0"/>
              </a:rPr>
              <a:t>Živočichové </a:t>
            </a:r>
            <a:r>
              <a:rPr lang="cs-CZ" b="0" i="0">
                <a:effectLst/>
                <a:latin typeface="Arial" panose="020B0604020202020204" pitchFamily="34" charset="0"/>
              </a:rPr>
              <a:t>s </a:t>
            </a:r>
            <a:r>
              <a:rPr lang="cs-CZ" b="1" i="0">
                <a:effectLst/>
                <a:latin typeface="Arial" panose="020B0604020202020204" pitchFamily="34" charset="0"/>
              </a:rPr>
              <a:t>nestálou tělesnou teplotou /studenokrevní/</a:t>
            </a:r>
            <a:r>
              <a:rPr lang="cs-CZ" b="0" i="0">
                <a:effectLst/>
                <a:latin typeface="Arial" panose="020B0604020202020204" pitchFamily="34" charset="0"/>
              </a:rPr>
              <a:t>.</a:t>
            </a:r>
            <a:endParaRPr lang="cs-CZ"/>
          </a:p>
        </p:txBody>
      </p:sp>
      <p:pic>
        <p:nvPicPr>
          <p:cNvPr id="1026" name="Picture 2" descr="Hřebenatka labradorská lastura velká 1x4ks - Měkkýši ostatní, Měkkýši,  Plody moře, Ryby, plody moře, Čerstvé, chlazené">
            <a:extLst>
              <a:ext uri="{FF2B5EF4-FFF2-40B4-BE49-F238E27FC236}">
                <a16:creationId xmlns:a16="http://schemas.microsoft.com/office/drawing/2014/main" id="{6EE8983C-4731-87DD-020A-9D8F9844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7886" b="-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Arc 10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épie obecná (Sepia officinalis) - ChovZvířat.cz">
            <a:extLst>
              <a:ext uri="{FF2B5EF4-FFF2-40B4-BE49-F238E27FC236}">
                <a16:creationId xmlns:a16="http://schemas.microsoft.com/office/drawing/2014/main" id="{11C0E541-97AB-8986-8619-F52A2E69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16524" b="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ptali jsme se vědců: Může šnekovi v dospělosti dorůstat ulita? | Věda |  Lidovky.cz">
            <a:extLst>
              <a:ext uri="{FF2B5EF4-FFF2-40B4-BE49-F238E27FC236}">
                <a16:creationId xmlns:a16="http://schemas.microsoft.com/office/drawing/2014/main" id="{20F2AC3E-56D9-D0B7-789E-EEF890D9D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" r="50527" b="-8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D500FA-7A55-AB69-14F3-8F58430A18A4}"/>
              </a:ext>
            </a:extLst>
          </p:cNvPr>
          <p:cNvSpPr txBox="1"/>
          <p:nvPr/>
        </p:nvSpPr>
        <p:spPr>
          <a:xfrm>
            <a:off x="9569940" y="6110744"/>
            <a:ext cx="1326159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>
                <a:effectLst/>
                <a:latin typeface="Arial" panose="020B0604020202020204" pitchFamily="34" charset="0"/>
              </a:rPr>
              <a:t>lastura</a:t>
            </a:r>
            <a:endParaRPr lang="cs-CZ" sz="24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5DF7E0-19C1-AA61-F21D-9C7D35FF249C}"/>
              </a:ext>
            </a:extLst>
          </p:cNvPr>
          <p:cNvSpPr txBox="1"/>
          <p:nvPr/>
        </p:nvSpPr>
        <p:spPr>
          <a:xfrm>
            <a:off x="10355175" y="372216"/>
            <a:ext cx="1326159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>
                <a:effectLst/>
                <a:latin typeface="Arial" panose="020B0604020202020204" pitchFamily="34" charset="0"/>
              </a:rPr>
              <a:t>ulita</a:t>
            </a:r>
            <a:endParaRPr lang="cs-CZ" sz="2400"/>
          </a:p>
        </p:txBody>
      </p:sp>
      <p:sp>
        <p:nvSpPr>
          <p:cNvPr id="4" name="Řečová bublina: obdélníkový bublinový popisek 3">
            <a:extLst>
              <a:ext uri="{FF2B5EF4-FFF2-40B4-BE49-F238E27FC236}">
                <a16:creationId xmlns:a16="http://schemas.microsoft.com/office/drawing/2014/main" id="{2EFF12A6-8F92-35A5-391D-8F6268748F0F}"/>
              </a:ext>
            </a:extLst>
          </p:cNvPr>
          <p:cNvSpPr/>
          <p:nvPr/>
        </p:nvSpPr>
        <p:spPr>
          <a:xfrm>
            <a:off x="10355175" y="5399960"/>
            <a:ext cx="1186589" cy="637309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Dvoudílná schránka</a:t>
            </a:r>
          </a:p>
        </p:txBody>
      </p: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A6EC9C0A-6F84-6A49-88F6-454888A26435}"/>
              </a:ext>
            </a:extLst>
          </p:cNvPr>
          <p:cNvSpPr/>
          <p:nvPr/>
        </p:nvSpPr>
        <p:spPr>
          <a:xfrm>
            <a:off x="10168831" y="980830"/>
            <a:ext cx="1559275" cy="733176"/>
          </a:xfrm>
          <a:prstGeom prst="wedgeRectCallout">
            <a:avLst>
              <a:gd name="adj1" fmla="val 20631"/>
              <a:gd name="adj2" fmla="val -685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Jednodílná schránka</a:t>
            </a:r>
          </a:p>
        </p:txBody>
      </p:sp>
    </p:spTree>
    <p:extLst>
      <p:ext uri="{BB962C8B-B14F-4D97-AF65-F5344CB8AC3E}">
        <p14:creationId xmlns:p14="http://schemas.microsoft.com/office/powerpoint/2010/main" val="378388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0B88E-BAB1-FA79-20B5-7E01BD39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1" y="236907"/>
            <a:ext cx="10515600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Jak dělíme měkkýše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10EDBFC-BFB9-F354-0539-5A82260D41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861974"/>
              </p:ext>
            </p:extLst>
          </p:nvPr>
        </p:nvGraphicFramePr>
        <p:xfrm>
          <a:off x="312198" y="1482571"/>
          <a:ext cx="11567604" cy="476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1630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752D6-24BA-4682-7AFF-E7DF2FBF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729" y="435244"/>
            <a:ext cx="2764056" cy="875183"/>
          </a:xfrm>
        </p:spPr>
        <p:txBody>
          <a:bodyPr anchor="t">
            <a:normAutofit/>
          </a:bodyPr>
          <a:lstStyle/>
          <a:p>
            <a:r>
              <a:rPr lang="cs-CZ" sz="5400" b="1">
                <a:solidFill>
                  <a:schemeClr val="accent1"/>
                </a:solidFill>
                <a:latin typeface="Arial Black" panose="020B0A04020102020204" pitchFamily="34" charset="0"/>
              </a:rPr>
              <a:t>1. Plži</a:t>
            </a:r>
            <a:endParaRPr lang="cs-CZ" b="1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Zeptali jsme se vědců: Může šnekovi v dospělosti dorůstat ulita? | Věda |  Lidovky.cz">
            <a:extLst>
              <a:ext uri="{FF2B5EF4-FFF2-40B4-BE49-F238E27FC236}">
                <a16:creationId xmlns:a16="http://schemas.microsoft.com/office/drawing/2014/main" id="{161EA7AE-DC09-15BD-3FA2-318A3F24C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2" r="3" b="11742"/>
          <a:stretch/>
        </p:blipFill>
        <p:spPr bwMode="auto">
          <a:xfrm>
            <a:off x="20" y="1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zák španělský: Nejhorší mezi slimáky | Naše zahrada">
            <a:extLst>
              <a:ext uri="{FF2B5EF4-FFF2-40B4-BE49-F238E27FC236}">
                <a16:creationId xmlns:a16="http://schemas.microsoft.com/office/drawing/2014/main" id="{A3C2FC84-41A4-6A71-7C46-A7FD4F8A2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3" b="9863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ak zaručeně na hubení slimáků ve vašich zahrádkách - Krejsashop.cz">
            <a:extLst>
              <a:ext uri="{FF2B5EF4-FFF2-40B4-BE49-F238E27FC236}">
                <a16:creationId xmlns:a16="http://schemas.microsoft.com/office/drawing/2014/main" id="{01322A28-11D9-6442-EB50-FAE93FEF4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r="3" b="16503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2CFE5-5BFF-92E9-0735-9E7C1C7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729" y="1310427"/>
            <a:ext cx="6221801" cy="4772720"/>
          </a:xfrm>
        </p:spPr>
        <p:txBody>
          <a:bodyPr>
            <a:normAutofit fontScale="92500"/>
          </a:bodyPr>
          <a:lstStyle/>
          <a:p>
            <a:r>
              <a:rPr lang="cs-CZ" sz="3200"/>
              <a:t>Pozor „Šnek“ a „Slimák“ je hovorové označení pro jakéhokoliv plže;</a:t>
            </a:r>
          </a:p>
          <a:p>
            <a:r>
              <a:rPr lang="cs-CZ" sz="3200"/>
              <a:t>Nejvýznamnější jsou </a:t>
            </a:r>
            <a:r>
              <a:rPr lang="cs-CZ" sz="3200" b="1"/>
              <a:t>Hlemýžď, </a:t>
            </a:r>
            <a:br>
              <a:rPr lang="cs-CZ" sz="3200" b="1"/>
            </a:br>
            <a:r>
              <a:rPr lang="cs-CZ" sz="3200" b="1"/>
              <a:t>Slimák a Plzák</a:t>
            </a:r>
            <a:r>
              <a:rPr lang="cs-CZ" sz="3200"/>
              <a:t> viz obr.;</a:t>
            </a:r>
          </a:p>
          <a:p>
            <a:r>
              <a:rPr lang="cs-CZ" sz="3200"/>
              <a:t>U většiny druhů </a:t>
            </a:r>
            <a:r>
              <a:rPr lang="cs-CZ" sz="3200" b="1"/>
              <a:t>pevná ulita</a:t>
            </a:r>
            <a:r>
              <a:rPr lang="cs-CZ" sz="3200"/>
              <a:t>;</a:t>
            </a:r>
          </a:p>
          <a:p>
            <a:r>
              <a:rPr lang="cs-CZ" sz="3200"/>
              <a:t>Bývají většinou </a:t>
            </a:r>
            <a:r>
              <a:rPr lang="cs-CZ" sz="3200" b="1"/>
              <a:t>hermafroditi</a:t>
            </a:r>
            <a:r>
              <a:rPr lang="cs-CZ" sz="3200"/>
              <a:t>, organismus má jak samčí tak samičí pohlavní ústrojí;</a:t>
            </a:r>
          </a:p>
          <a:p>
            <a:r>
              <a:rPr lang="cs-CZ" sz="3200"/>
              <a:t>Živí se rostlinou i živočišnou stravou, někteří škůdci.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0606E78-A4D2-DF09-5490-6673A3D4CB73}"/>
              </a:ext>
            </a:extLst>
          </p:cNvPr>
          <p:cNvSpPr txBox="1"/>
          <p:nvPr/>
        </p:nvSpPr>
        <p:spPr>
          <a:xfrm>
            <a:off x="149288" y="170052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/>
              <a:t>Hlemýžď zahradní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177AD97-9C7A-D1C6-2391-F22C0B97F9BF}"/>
              </a:ext>
            </a:extLst>
          </p:cNvPr>
          <p:cNvSpPr txBox="1"/>
          <p:nvPr/>
        </p:nvSpPr>
        <p:spPr>
          <a:xfrm>
            <a:off x="1699491" y="2523529"/>
            <a:ext cx="229558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/>
              <a:t>Plzák lesní / španělský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1CE6B66-9FBE-CA10-BB9B-2382DA831B11}"/>
              </a:ext>
            </a:extLst>
          </p:cNvPr>
          <p:cNvSpPr txBox="1"/>
          <p:nvPr/>
        </p:nvSpPr>
        <p:spPr>
          <a:xfrm>
            <a:off x="1875452" y="6331219"/>
            <a:ext cx="21196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/>
              <a:t>Slimák popelavý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F22AE4-E4DB-7E50-C560-7544EA8ED7C0}"/>
              </a:ext>
            </a:extLst>
          </p:cNvPr>
          <p:cNvSpPr txBox="1"/>
          <p:nvPr/>
        </p:nvSpPr>
        <p:spPr>
          <a:xfrm>
            <a:off x="9239708" y="5788189"/>
            <a:ext cx="1907822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hlinkClick r:id="rId5"/>
              </a:rPr>
              <a:t>Video plži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51931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4BD80B-7ED7-1215-E65B-45DC4701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19" y="178392"/>
            <a:ext cx="5863682" cy="1325563"/>
          </a:xfrm>
        </p:spPr>
        <p:txBody>
          <a:bodyPr>
            <a:normAutofit/>
          </a:bodyPr>
          <a:lstStyle/>
          <a:p>
            <a:r>
              <a:rPr lang="cs-CZ" sz="4000" b="1">
                <a:latin typeface="Arial Black" panose="020B0A04020102020204" pitchFamily="34" charset="0"/>
                <a:cs typeface="Arial" panose="020B0604020202020204" pitchFamily="34" charset="0"/>
              </a:rPr>
              <a:t>Hlemýžď zahradní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9BAB27-2E87-0CDA-1D8C-76B5A7070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60" y="1253331"/>
            <a:ext cx="5092194" cy="19359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Suchozemský živočich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Svalnatá noha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Ulita s útrobním vakem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Hlava s 2 páry tykadel a ústy</a:t>
            </a:r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6D5C8185-79BC-43BB-500C-F0B143F87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27038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Arc 206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1040CA1E-D882-EA89-B781-1D3677A19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" b="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natomie měkkýšů – Wikipedie">
            <a:extLst>
              <a:ext uri="{FF2B5EF4-FFF2-40B4-BE49-F238E27FC236}">
                <a16:creationId xmlns:a16="http://schemas.microsoft.com/office/drawing/2014/main" id="{E0043239-F787-9ECC-162E-BC52A8E2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1" y="3144249"/>
            <a:ext cx="8164518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5D9BECE-0A22-D145-7C3B-DE9CC2189E46}"/>
              </a:ext>
            </a:extLst>
          </p:cNvPr>
          <p:cNvSpPr txBox="1"/>
          <p:nvPr/>
        </p:nvSpPr>
        <p:spPr>
          <a:xfrm>
            <a:off x="9055065" y="189878"/>
            <a:ext cx="2798699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>
                <a:hlinkClick r:id="rId5"/>
              </a:rPr>
              <a:t>Páření hlemýžďů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97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6" name="Rectangle 3095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FEBE76-6B34-E746-876C-07F34C28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58" y="127204"/>
            <a:ext cx="6272784" cy="874719"/>
          </a:xfrm>
        </p:spPr>
        <p:txBody>
          <a:bodyPr anchor="b">
            <a:normAutofit/>
          </a:bodyPr>
          <a:lstStyle/>
          <a:p>
            <a:r>
              <a:rPr lang="cs-CZ" b="1" i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Nazí plži</a:t>
            </a:r>
            <a:endParaRPr lang="cs-CZ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limák největší Limax maximus (slimákovití)">
            <a:extLst>
              <a:ext uri="{FF2B5EF4-FFF2-40B4-BE49-F238E27FC236}">
                <a16:creationId xmlns:a16="http://schemas.microsoft.com/office/drawing/2014/main" id="{559C0015-CA14-C5F2-B657-4659D2B4F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8592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0" name="Rectangle 3099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alternativní popis obrázku chybí">
            <a:extLst>
              <a:ext uri="{FF2B5EF4-FFF2-40B4-BE49-F238E27FC236}">
                <a16:creationId xmlns:a16="http://schemas.microsoft.com/office/drawing/2014/main" id="{64084BF7-5B69-E9F0-DD16-0CDEB4383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9884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ternativní popis obrázku chybí">
            <a:extLst>
              <a:ext uri="{FF2B5EF4-FFF2-40B4-BE49-F238E27FC236}">
                <a16:creationId xmlns:a16="http://schemas.microsoft.com/office/drawing/2014/main" id="{72F891D5-E135-63E0-C7AB-D8DF8B10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21226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3EA6E9-6E82-3054-581F-03A3A25D5B4D}"/>
              </a:ext>
            </a:extLst>
          </p:cNvPr>
          <p:cNvSpPr txBox="1"/>
          <p:nvPr/>
        </p:nvSpPr>
        <p:spPr>
          <a:xfrm>
            <a:off x="612648" y="995721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Plzák španělský / lesní</a:t>
            </a:r>
            <a:br>
              <a:rPr lang="cs-CZ" sz="28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Slimák největší / popelavý</a:t>
            </a:r>
            <a:endParaRPr lang="cs-CZ" sz="28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D5A5B71-5D60-66F7-C240-4BFA0F9B7099}"/>
              </a:ext>
            </a:extLst>
          </p:cNvPr>
          <p:cNvSpPr txBox="1"/>
          <p:nvPr/>
        </p:nvSpPr>
        <p:spPr>
          <a:xfrm>
            <a:off x="9938004" y="3995143"/>
            <a:ext cx="209291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b="1"/>
              <a:t>Plzák španělský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D455C4B-9313-D6B0-1D2E-5BD22DB41F5C}"/>
              </a:ext>
            </a:extLst>
          </p:cNvPr>
          <p:cNvSpPr txBox="1"/>
          <p:nvPr/>
        </p:nvSpPr>
        <p:spPr>
          <a:xfrm>
            <a:off x="9938004" y="4839600"/>
            <a:ext cx="209291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b="1"/>
              <a:t>Plzák lesní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418785-3948-05D3-BE92-29E3A19E0F21}"/>
              </a:ext>
            </a:extLst>
          </p:cNvPr>
          <p:cNvSpPr txBox="1"/>
          <p:nvPr/>
        </p:nvSpPr>
        <p:spPr>
          <a:xfrm>
            <a:off x="7857645" y="195231"/>
            <a:ext cx="209291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b="1"/>
              <a:t>Slimák největší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6A972C-C5C4-D130-E723-773EB848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127" y="3928798"/>
            <a:ext cx="3898216" cy="280199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41084-55B7-F698-72F0-30777137D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04" y="2131611"/>
            <a:ext cx="6534095" cy="4599185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/>
              <a:t>Označení pro plže jenž nemají ulitu nebo skoro zakrněla;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Plzák lesní původní druh, největší nahý plž dnes vytlačován invazivním španělským;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Zbarvení oranžové </a:t>
            </a:r>
            <a:br>
              <a:rPr lang="cs-CZ"/>
            </a:br>
            <a:r>
              <a:rPr lang="cs-CZ"/>
              <a:t>až hnědé;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Některé druhy </a:t>
            </a:r>
            <a:br>
              <a:rPr lang="cs-CZ"/>
            </a:br>
            <a:r>
              <a:rPr lang="cs-CZ"/>
              <a:t>škody na úrodě </a:t>
            </a:r>
            <a:br>
              <a:rPr lang="cs-CZ"/>
            </a:br>
            <a:r>
              <a:rPr lang="cs-CZ"/>
              <a:t>(Plzák španělský </a:t>
            </a:r>
            <a:br>
              <a:rPr lang="cs-CZ"/>
            </a:br>
            <a:r>
              <a:rPr lang="cs-CZ"/>
              <a:t>a Slimák)</a:t>
            </a:r>
          </a:p>
        </p:txBody>
      </p:sp>
    </p:spTree>
    <p:extLst>
      <p:ext uri="{BB962C8B-B14F-4D97-AF65-F5344CB8AC3E}">
        <p14:creationId xmlns:p14="http://schemas.microsoft.com/office/powerpoint/2010/main" val="395923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0" name="Rectangle 5139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EC939C-5D34-E2D5-7B04-D9671EFB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1" y="1319824"/>
            <a:ext cx="4960945" cy="783204"/>
          </a:xfrm>
        </p:spPr>
        <p:txBody>
          <a:bodyPr>
            <a:normAutofit/>
          </a:bodyPr>
          <a:lstStyle/>
          <a:p>
            <a:r>
              <a:rPr lang="cs-CZ" sz="40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Plovatka bahenní</a:t>
            </a:r>
            <a:endParaRPr lang="cs-CZ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CB5BD5-F0DC-BFD8-F30E-CEEAFC383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30" y="2004080"/>
            <a:ext cx="4933462" cy="1815659"/>
          </a:xfrm>
        </p:spPr>
        <p:txBody>
          <a:bodyPr>
            <a:normAutofit/>
          </a:bodyPr>
          <a:lstStyle/>
          <a:p>
            <a:r>
              <a:rPr lang="cs-CZ" b="0" i="0">
                <a:effectLst/>
                <a:latin typeface="Arial" panose="020B0604020202020204" pitchFamily="34" charset="0"/>
              </a:rPr>
              <a:t>Běžně se vyskytuje v evropských rybnících; </a:t>
            </a:r>
          </a:p>
          <a:p>
            <a:r>
              <a:rPr lang="cs-CZ" b="0" i="0">
                <a:effectLst/>
                <a:latin typeface="Arial" panose="020B0604020202020204" pitchFamily="34" charset="0"/>
              </a:rPr>
              <a:t>Živí se vodními rostlinami </a:t>
            </a:r>
            <a:br>
              <a:rPr lang="cs-CZ" b="0" i="0">
                <a:effectLst/>
                <a:latin typeface="Arial" panose="020B0604020202020204" pitchFamily="34" charset="0"/>
              </a:rPr>
            </a:br>
            <a:r>
              <a:rPr lang="cs-CZ" b="0" i="0">
                <a:effectLst/>
                <a:latin typeface="Arial" panose="020B0604020202020204" pitchFamily="34" charset="0"/>
              </a:rPr>
              <a:t>a rostlinnými zbytky.</a:t>
            </a:r>
            <a:endParaRPr lang="cs-CZ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202754DC-0EDD-1194-A7EA-43B23B72D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 r="-4" b="-4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2" name="Arc 514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Plovatka bahenní – Wikipedie">
            <a:extLst>
              <a:ext uri="{FF2B5EF4-FFF2-40B4-BE49-F238E27FC236}">
                <a16:creationId xmlns:a16="http://schemas.microsoft.com/office/drawing/2014/main" id="{DAACA08E-37DA-9764-F8A2-847B5CA9D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r="10450" b="-2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rázek - Lymnaea stagnalis (plovatka bahenní) | BioLib.cz">
            <a:extLst>
              <a:ext uri="{FF2B5EF4-FFF2-40B4-BE49-F238E27FC236}">
                <a16:creationId xmlns:a16="http://schemas.microsoft.com/office/drawing/2014/main" id="{96C4F3CF-F8C6-5EF4-DC46-F35BEE063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r="29735" b="1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ED8F35B-FDE1-E174-53CB-266221523D86}"/>
              </a:ext>
            </a:extLst>
          </p:cNvPr>
          <p:cNvSpPr txBox="1">
            <a:spLocks/>
          </p:cNvSpPr>
          <p:nvPr/>
        </p:nvSpPr>
        <p:spPr>
          <a:xfrm>
            <a:off x="490541" y="3879165"/>
            <a:ext cx="4960945" cy="783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Okružák ploský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42FCC5D-01C2-C65B-F192-99E518580198}"/>
              </a:ext>
            </a:extLst>
          </p:cNvPr>
          <p:cNvSpPr txBox="1">
            <a:spLocks/>
          </p:cNvSpPr>
          <p:nvPr/>
        </p:nvSpPr>
        <p:spPr>
          <a:xfrm>
            <a:off x="504283" y="536130"/>
            <a:ext cx="5590193" cy="87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>
                <a:latin typeface="Arial Black" panose="020B0A04020102020204" pitchFamily="34" charset="0"/>
                <a:cs typeface="Arial" panose="020B0604020202020204" pitchFamily="34" charset="0"/>
              </a:rPr>
              <a:t>Sladkovodní plži</a:t>
            </a:r>
          </a:p>
        </p:txBody>
      </p:sp>
      <p:pic>
        <p:nvPicPr>
          <p:cNvPr id="1030" name="Picture 6" descr="WhatTheHeckIsHemoglobin">
            <a:extLst>
              <a:ext uri="{FF2B5EF4-FFF2-40B4-BE49-F238E27FC236}">
                <a16:creationId xmlns:a16="http://schemas.microsoft.com/office/drawing/2014/main" id="{E542ABD0-34E7-C5DB-277D-4EAA5A00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67" y="3544040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4BC6918-5D23-C141-EF8D-788A4225393C}"/>
              </a:ext>
            </a:extLst>
          </p:cNvPr>
          <p:cNvSpPr txBox="1">
            <a:spLocks/>
          </p:cNvSpPr>
          <p:nvPr/>
        </p:nvSpPr>
        <p:spPr>
          <a:xfrm>
            <a:off x="504283" y="4572812"/>
            <a:ext cx="4933462" cy="193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latin typeface="Arial" panose="020B0604020202020204" pitchFamily="34" charset="0"/>
              </a:rPr>
              <a:t>Živí se řasami;</a:t>
            </a:r>
          </a:p>
          <a:p>
            <a:r>
              <a:rPr lang="cs-CZ">
                <a:latin typeface="Arial" panose="020B0604020202020204" pitchFamily="34" charset="0"/>
              </a:rPr>
              <a:t>Jeho tělo obsahuje hemoglobin, a umožňuje žít dlouhodobě ve vodě.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4916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9D283C53298C45B6748CB153CB677C" ma:contentTypeVersion="14" ma:contentTypeDescription="Vytvoří nový dokument" ma:contentTypeScope="" ma:versionID="194f1310cdb0f537779980f09ac392e0">
  <xsd:schema xmlns:xsd="http://www.w3.org/2001/XMLSchema" xmlns:xs="http://www.w3.org/2001/XMLSchema" xmlns:p="http://schemas.microsoft.com/office/2006/metadata/properties" xmlns:ns3="8a85a0d8-ce04-432b-996d-c7f6a40899b9" xmlns:ns4="7f436ff6-d57f-4acf-ae30-fadd9e039a6b" targetNamespace="http://schemas.microsoft.com/office/2006/metadata/properties" ma:root="true" ma:fieldsID="7f07137e776c291b3f123817aed2481b" ns3:_="" ns4:_="">
    <xsd:import namespace="8a85a0d8-ce04-432b-996d-c7f6a40899b9"/>
    <xsd:import namespace="7f436ff6-d57f-4acf-ae30-fadd9e039a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5a0d8-ce04-432b-996d-c7f6a4089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36ff6-d57f-4acf-ae30-fadd9e039a6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E835B9-619E-4FB9-90ED-266330EF6C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2EECAC-DB41-483D-A354-1C9D55BE562C}">
  <ds:schemaRefs>
    <ds:schemaRef ds:uri="7f436ff6-d57f-4acf-ae30-fadd9e039a6b"/>
    <ds:schemaRef ds:uri="8a85a0d8-ce04-432b-996d-c7f6a40899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A79D1E-2370-450D-AB02-D6A2FA4E822E}">
  <ds:schemaRefs>
    <ds:schemaRef ds:uri="7f436ff6-d57f-4acf-ae30-fadd9e039a6b"/>
    <ds:schemaRef ds:uri="8a85a0d8-ce04-432b-996d-c7f6a40899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Microsoft Office PowerPoint</Application>
  <PresentationFormat>Širokoúhlá obrazovka</PresentationFormat>
  <Paragraphs>109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Wingdings</vt:lpstr>
      <vt:lpstr>Motiv Office</vt:lpstr>
      <vt:lpstr>Měkkýši</vt:lpstr>
      <vt:lpstr>Měkkýši</vt:lpstr>
      <vt:lpstr>Radula</vt:lpstr>
      <vt:lpstr>Anatomie</vt:lpstr>
      <vt:lpstr>Jak dělíme měkkýše</vt:lpstr>
      <vt:lpstr>1. Plži</vt:lpstr>
      <vt:lpstr>Hlemýžď zahradní</vt:lpstr>
      <vt:lpstr>Nazí plži</vt:lpstr>
      <vt:lpstr>Plovatka bahenní</vt:lpstr>
      <vt:lpstr>2. Mlži</vt:lpstr>
      <vt:lpstr>Pravé  mořské perly</vt:lpstr>
      <vt:lpstr>Ústřice jedlá</vt:lpstr>
      <vt:lpstr>Slávka jedlá</vt:lpstr>
      <vt:lpstr>3. Hlavonožci</vt:lpstr>
      <vt:lpstr>Největší hlavonožci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Měkkýši</dc:title>
  <dc:creator>Coufal Petr</dc:creator>
  <cp:lastModifiedBy>Coufal Petr</cp:lastModifiedBy>
  <cp:revision>1</cp:revision>
  <dcterms:created xsi:type="dcterms:W3CDTF">2022-07-13T18:57:02Z</dcterms:created>
  <dcterms:modified xsi:type="dcterms:W3CDTF">2023-04-02T12:14:15Z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0x0101002C9D283C53298C45B6748CB153CB677C</vt:lpwstr>
  </property>
</Properties>
</file>